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3153C5-D937-4439-AC14-7AAB2CA83408}" v="34" dt="2023-01-11T00:15:58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ия Путова" userId="2ee2d9be5e5f8c95" providerId="LiveId" clId="{9D3153C5-D937-4439-AC14-7AAB2CA83408}"/>
    <pc:docChg chg="undo custSel addSld modSld sldOrd">
      <pc:chgData name="Юлия Путова" userId="2ee2d9be5e5f8c95" providerId="LiveId" clId="{9D3153C5-D937-4439-AC14-7AAB2CA83408}" dt="2023-01-11T00:26:15.947" v="1472" actId="1076"/>
      <pc:docMkLst>
        <pc:docMk/>
      </pc:docMkLst>
      <pc:sldChg chg="addSp modSp new mod">
        <pc:chgData name="Юлия Путова" userId="2ee2d9be5e5f8c95" providerId="LiveId" clId="{9D3153C5-D937-4439-AC14-7AAB2CA83408}" dt="2023-01-10T18:15:41.869" v="136" actId="1076"/>
        <pc:sldMkLst>
          <pc:docMk/>
          <pc:sldMk cId="3210039658" sldId="256"/>
        </pc:sldMkLst>
        <pc:spChg chg="mod">
          <ac:chgData name="Юлия Путова" userId="2ee2d9be5e5f8c95" providerId="LiveId" clId="{9D3153C5-D937-4439-AC14-7AAB2CA83408}" dt="2023-01-10T18:03:51.668" v="117"/>
          <ac:spMkLst>
            <pc:docMk/>
            <pc:sldMk cId="3210039658" sldId="256"/>
            <ac:spMk id="2" creationId="{A4AFBE79-78D1-15FF-1E42-CC20EB6DD01F}"/>
          </ac:spMkLst>
        </pc:spChg>
        <pc:spChg chg="mod">
          <ac:chgData name="Юлия Путова" userId="2ee2d9be5e5f8c95" providerId="LiveId" clId="{9D3153C5-D937-4439-AC14-7AAB2CA83408}" dt="2023-01-10T18:03:51.668" v="117"/>
          <ac:spMkLst>
            <pc:docMk/>
            <pc:sldMk cId="3210039658" sldId="256"/>
            <ac:spMk id="3" creationId="{E15CEFC7-6899-4F2E-B5E4-5B17EED74A53}"/>
          </ac:spMkLst>
        </pc:spChg>
        <pc:picChg chg="add mod">
          <ac:chgData name="Юлия Путова" userId="2ee2d9be5e5f8c95" providerId="LiveId" clId="{9D3153C5-D937-4439-AC14-7AAB2CA83408}" dt="2023-01-10T18:15:41.869" v="136" actId="1076"/>
          <ac:picMkLst>
            <pc:docMk/>
            <pc:sldMk cId="3210039658" sldId="256"/>
            <ac:picMk id="4" creationId="{E3E21D20-C76F-9313-BDD2-288BFE67CA59}"/>
          </ac:picMkLst>
        </pc:picChg>
      </pc:sldChg>
      <pc:sldChg chg="addSp modSp new mod modClrScheme chgLayout">
        <pc:chgData name="Юлия Путова" userId="2ee2d9be5e5f8c95" providerId="LiveId" clId="{9D3153C5-D937-4439-AC14-7AAB2CA83408}" dt="2023-01-10T18:04:59.582" v="125" actId="14100"/>
        <pc:sldMkLst>
          <pc:docMk/>
          <pc:sldMk cId="1044861509" sldId="257"/>
        </pc:sldMkLst>
        <pc:spChg chg="add mod ord">
          <ac:chgData name="Юлия Путова" userId="2ee2d9be5e5f8c95" providerId="LiveId" clId="{9D3153C5-D937-4439-AC14-7AAB2CA83408}" dt="2023-01-10T18:04:55.185" v="124" actId="14100"/>
          <ac:spMkLst>
            <pc:docMk/>
            <pc:sldMk cId="1044861509" sldId="257"/>
            <ac:spMk id="3" creationId="{985BA860-60C7-2EBB-459C-9886267BCDB7}"/>
          </ac:spMkLst>
        </pc:spChg>
        <pc:picChg chg="add mod">
          <ac:chgData name="Юлия Путова" userId="2ee2d9be5e5f8c95" providerId="LiveId" clId="{9D3153C5-D937-4439-AC14-7AAB2CA83408}" dt="2023-01-10T18:04:59.582" v="125" actId="14100"/>
          <ac:picMkLst>
            <pc:docMk/>
            <pc:sldMk cId="1044861509" sldId="257"/>
            <ac:picMk id="2" creationId="{E6487721-71F5-801E-5F64-DCC69AA7BACC}"/>
          </ac:picMkLst>
        </pc:picChg>
      </pc:sldChg>
      <pc:sldChg chg="addSp modSp new mod">
        <pc:chgData name="Юлия Путова" userId="2ee2d9be5e5f8c95" providerId="LiveId" clId="{9D3153C5-D937-4439-AC14-7AAB2CA83408}" dt="2023-01-10T18:22:32.276" v="179" actId="1076"/>
        <pc:sldMkLst>
          <pc:docMk/>
          <pc:sldMk cId="970527973" sldId="258"/>
        </pc:sldMkLst>
        <pc:spChg chg="mod">
          <ac:chgData name="Юлия Путова" userId="2ee2d9be5e5f8c95" providerId="LiveId" clId="{9D3153C5-D937-4439-AC14-7AAB2CA83408}" dt="2023-01-10T18:17:37.385" v="151" actId="20577"/>
          <ac:spMkLst>
            <pc:docMk/>
            <pc:sldMk cId="970527973" sldId="258"/>
            <ac:spMk id="2" creationId="{226DBBFC-FD35-7642-473D-68AFFAACD1C0}"/>
          </ac:spMkLst>
        </pc:spChg>
        <pc:spChg chg="add mod">
          <ac:chgData name="Юлия Путова" userId="2ee2d9be5e5f8c95" providerId="LiveId" clId="{9D3153C5-D937-4439-AC14-7AAB2CA83408}" dt="2023-01-10T18:19:49.770" v="164" actId="255"/>
          <ac:spMkLst>
            <pc:docMk/>
            <pc:sldMk cId="970527973" sldId="258"/>
            <ac:spMk id="5" creationId="{E9AD398F-3789-0C9D-8ADD-4822D4E45612}"/>
          </ac:spMkLst>
        </pc:spChg>
        <pc:spChg chg="add mod">
          <ac:chgData name="Юлия Путова" userId="2ee2d9be5e5f8c95" providerId="LiveId" clId="{9D3153C5-D937-4439-AC14-7AAB2CA83408}" dt="2023-01-10T18:22:29.292" v="178" actId="14100"/>
          <ac:spMkLst>
            <pc:docMk/>
            <pc:sldMk cId="970527973" sldId="258"/>
            <ac:spMk id="7" creationId="{451B25DD-48C7-F9D1-49C8-A502FAC70686}"/>
          </ac:spMkLst>
        </pc:spChg>
        <pc:spChg chg="add mod">
          <ac:chgData name="Юлия Путова" userId="2ee2d9be5e5f8c95" providerId="LiveId" clId="{9D3153C5-D937-4439-AC14-7AAB2CA83408}" dt="2023-01-10T18:21:53.967" v="174" actId="14100"/>
          <ac:spMkLst>
            <pc:docMk/>
            <pc:sldMk cId="970527973" sldId="258"/>
            <ac:spMk id="9" creationId="{11BB650B-1D32-4257-603A-0FEB86FD4F42}"/>
          </ac:spMkLst>
        </pc:spChg>
        <pc:picChg chg="add mod">
          <ac:chgData name="Юлия Путова" userId="2ee2d9be5e5f8c95" providerId="LiveId" clId="{9D3153C5-D937-4439-AC14-7AAB2CA83408}" dt="2023-01-10T18:22:32.276" v="179" actId="1076"/>
          <ac:picMkLst>
            <pc:docMk/>
            <pc:sldMk cId="970527973" sldId="258"/>
            <ac:picMk id="3" creationId="{6A93C018-A813-84E0-F0CD-536C543F08D1}"/>
          </ac:picMkLst>
        </pc:picChg>
      </pc:sldChg>
      <pc:sldChg chg="addSp modSp new mod ord modAnim">
        <pc:chgData name="Юлия Путова" userId="2ee2d9be5e5f8c95" providerId="LiveId" clId="{9D3153C5-D937-4439-AC14-7AAB2CA83408}" dt="2023-01-10T21:54:40.667" v="294"/>
        <pc:sldMkLst>
          <pc:docMk/>
          <pc:sldMk cId="3994298972" sldId="259"/>
        </pc:sldMkLst>
        <pc:spChg chg="mod">
          <ac:chgData name="Юлия Путова" userId="2ee2d9be5e5f8c95" providerId="LiveId" clId="{9D3153C5-D937-4439-AC14-7AAB2CA83408}" dt="2023-01-10T21:45:08.656" v="257" actId="20577"/>
          <ac:spMkLst>
            <pc:docMk/>
            <pc:sldMk cId="3994298972" sldId="259"/>
            <ac:spMk id="2" creationId="{D122F1B2-7C5F-28FE-BD54-5F401C2C1DB7}"/>
          </ac:spMkLst>
        </pc:spChg>
        <pc:spChg chg="mod">
          <ac:chgData name="Юлия Путова" userId="2ee2d9be5e5f8c95" providerId="LiveId" clId="{9D3153C5-D937-4439-AC14-7AAB2CA83408}" dt="2023-01-10T21:52:33.063" v="282" actId="14100"/>
          <ac:spMkLst>
            <pc:docMk/>
            <pc:sldMk cId="3994298972" sldId="259"/>
            <ac:spMk id="3" creationId="{E9C42189-0E87-1C83-2192-8220C4941D0F}"/>
          </ac:spMkLst>
        </pc:spChg>
        <pc:picChg chg="add mod modCrop">
          <ac:chgData name="Юлия Путова" userId="2ee2d9be5e5f8c95" providerId="LiveId" clId="{9D3153C5-D937-4439-AC14-7AAB2CA83408}" dt="2023-01-10T21:53:47.945" v="287" actId="14100"/>
          <ac:picMkLst>
            <pc:docMk/>
            <pc:sldMk cId="3994298972" sldId="259"/>
            <ac:picMk id="4" creationId="{8714848E-D891-F98E-2AD9-9B3B34B777A7}"/>
          </ac:picMkLst>
        </pc:picChg>
        <pc:picChg chg="add mod">
          <ac:chgData name="Юлия Путова" userId="2ee2d9be5e5f8c95" providerId="LiveId" clId="{9D3153C5-D937-4439-AC14-7AAB2CA83408}" dt="2023-01-10T21:50:16.550" v="274" actId="1440"/>
          <ac:picMkLst>
            <pc:docMk/>
            <pc:sldMk cId="3994298972" sldId="259"/>
            <ac:picMk id="6" creationId="{54028441-ACDB-FBFE-DBCF-831C3C77AAFA}"/>
          </ac:picMkLst>
        </pc:picChg>
        <pc:picChg chg="add mod">
          <ac:chgData name="Юлия Путова" userId="2ee2d9be5e5f8c95" providerId="LiveId" clId="{9D3153C5-D937-4439-AC14-7AAB2CA83408}" dt="2023-01-10T21:53:41.409" v="286" actId="1076"/>
          <ac:picMkLst>
            <pc:docMk/>
            <pc:sldMk cId="3994298972" sldId="259"/>
            <ac:picMk id="7" creationId="{102F2E4E-C297-D819-CF6E-8B598EC76109}"/>
          </ac:picMkLst>
        </pc:picChg>
      </pc:sldChg>
      <pc:sldChg chg="addSp delSp modSp new mod modAnim">
        <pc:chgData name="Юлия Путова" userId="2ee2d9be5e5f8c95" providerId="LiveId" clId="{9D3153C5-D937-4439-AC14-7AAB2CA83408}" dt="2023-01-10T22:43:55.805" v="679" actId="1076"/>
        <pc:sldMkLst>
          <pc:docMk/>
          <pc:sldMk cId="4051177956" sldId="260"/>
        </pc:sldMkLst>
        <pc:spChg chg="mod">
          <ac:chgData name="Юлия Путова" userId="2ee2d9be5e5f8c95" providerId="LiveId" clId="{9D3153C5-D937-4439-AC14-7AAB2CA83408}" dt="2023-01-10T22:43:55.805" v="679" actId="1076"/>
          <ac:spMkLst>
            <pc:docMk/>
            <pc:sldMk cId="4051177956" sldId="260"/>
            <ac:spMk id="2" creationId="{47407C6B-D950-49A9-8A93-F49B24929BBA}"/>
          </ac:spMkLst>
        </pc:spChg>
        <pc:spChg chg="del">
          <ac:chgData name="Юлия Путова" userId="2ee2d9be5e5f8c95" providerId="LiveId" clId="{9D3153C5-D937-4439-AC14-7AAB2CA83408}" dt="2023-01-10T22:25:01.351" v="302"/>
          <ac:spMkLst>
            <pc:docMk/>
            <pc:sldMk cId="4051177956" sldId="260"/>
            <ac:spMk id="3" creationId="{FF1E527C-3409-0563-418A-4BBBB2470F76}"/>
          </ac:spMkLst>
        </pc:spChg>
        <pc:spChg chg="add mod">
          <ac:chgData name="Юлия Путова" userId="2ee2d9be5e5f8c95" providerId="LiveId" clId="{9D3153C5-D937-4439-AC14-7AAB2CA83408}" dt="2023-01-10T22:32:16.888" v="343" actId="1076"/>
          <ac:spMkLst>
            <pc:docMk/>
            <pc:sldMk cId="4051177956" sldId="260"/>
            <ac:spMk id="10" creationId="{CC74152F-AE89-ABDD-420F-8DD30A22AD7B}"/>
          </ac:spMkLst>
        </pc:spChg>
        <pc:spChg chg="add mod">
          <ac:chgData name="Юлия Путова" userId="2ee2d9be5e5f8c95" providerId="LiveId" clId="{9D3153C5-D937-4439-AC14-7AAB2CA83408}" dt="2023-01-10T22:32:53.215" v="367" actId="20577"/>
          <ac:spMkLst>
            <pc:docMk/>
            <pc:sldMk cId="4051177956" sldId="260"/>
            <ac:spMk id="11" creationId="{44E0B6E2-423A-2614-4673-8763CF281D57}"/>
          </ac:spMkLst>
        </pc:spChg>
        <pc:spChg chg="add mod">
          <ac:chgData name="Юлия Путова" userId="2ee2d9be5e5f8c95" providerId="LiveId" clId="{9D3153C5-D937-4439-AC14-7AAB2CA83408}" dt="2023-01-10T22:33:37.286" v="384" actId="20577"/>
          <ac:spMkLst>
            <pc:docMk/>
            <pc:sldMk cId="4051177956" sldId="260"/>
            <ac:spMk id="12" creationId="{37F60661-C348-0DAB-C103-D4F553DE4CEE}"/>
          </ac:spMkLst>
        </pc:spChg>
        <pc:spChg chg="add mod">
          <ac:chgData name="Юлия Путова" userId="2ee2d9be5e5f8c95" providerId="LiveId" clId="{9D3153C5-D937-4439-AC14-7AAB2CA83408}" dt="2023-01-10T22:33:56.136" v="408" actId="20577"/>
          <ac:spMkLst>
            <pc:docMk/>
            <pc:sldMk cId="4051177956" sldId="260"/>
            <ac:spMk id="13" creationId="{D97F6B62-D865-17D1-949B-AC63E1E2EB74}"/>
          </ac:spMkLst>
        </pc:spChg>
        <pc:spChg chg="add mod">
          <ac:chgData name="Юлия Путова" userId="2ee2d9be5e5f8c95" providerId="LiveId" clId="{9D3153C5-D937-4439-AC14-7AAB2CA83408}" dt="2023-01-10T22:34:45.613" v="430" actId="20577"/>
          <ac:spMkLst>
            <pc:docMk/>
            <pc:sldMk cId="4051177956" sldId="260"/>
            <ac:spMk id="14" creationId="{10DF1B33-BFCB-B1A4-9057-69A5913E1A5D}"/>
          </ac:spMkLst>
        </pc:spChg>
        <pc:spChg chg="add del mod">
          <ac:chgData name="Юлия Путова" userId="2ee2d9be5e5f8c95" providerId="LiveId" clId="{9D3153C5-D937-4439-AC14-7AAB2CA83408}" dt="2023-01-10T22:35:23.051" v="433"/>
          <ac:spMkLst>
            <pc:docMk/>
            <pc:sldMk cId="4051177956" sldId="260"/>
            <ac:spMk id="15" creationId="{AADFFAF2-3B3D-36F1-2545-B82F47CD3B14}"/>
          </ac:spMkLst>
        </pc:spChg>
        <pc:spChg chg="add mod">
          <ac:chgData name="Юлия Путова" userId="2ee2d9be5e5f8c95" providerId="LiveId" clId="{9D3153C5-D937-4439-AC14-7AAB2CA83408}" dt="2023-01-10T22:35:50.487" v="461" actId="1076"/>
          <ac:spMkLst>
            <pc:docMk/>
            <pc:sldMk cId="4051177956" sldId="260"/>
            <ac:spMk id="16" creationId="{F1AC97ED-7555-6304-FF5F-4BC251829E7E}"/>
          </ac:spMkLst>
        </pc:spChg>
        <pc:spChg chg="add mod">
          <ac:chgData name="Юлия Путова" userId="2ee2d9be5e5f8c95" providerId="LiveId" clId="{9D3153C5-D937-4439-AC14-7AAB2CA83408}" dt="2023-01-10T22:36:26.265" v="479" actId="20577"/>
          <ac:spMkLst>
            <pc:docMk/>
            <pc:sldMk cId="4051177956" sldId="260"/>
            <ac:spMk id="17" creationId="{93445CC8-BA73-21B2-EB8B-3FE12EC6C799}"/>
          </ac:spMkLst>
        </pc:spChg>
        <pc:spChg chg="add mod">
          <ac:chgData name="Юлия Путова" userId="2ee2d9be5e5f8c95" providerId="LiveId" clId="{9D3153C5-D937-4439-AC14-7AAB2CA83408}" dt="2023-01-10T22:37:35.575" v="512" actId="20577"/>
          <ac:spMkLst>
            <pc:docMk/>
            <pc:sldMk cId="4051177956" sldId="260"/>
            <ac:spMk id="18" creationId="{63FE956A-6BCE-693D-E787-9FE784704DC5}"/>
          </ac:spMkLst>
        </pc:spChg>
        <pc:spChg chg="add mod">
          <ac:chgData name="Юлия Путова" userId="2ee2d9be5e5f8c95" providerId="LiveId" clId="{9D3153C5-D937-4439-AC14-7AAB2CA83408}" dt="2023-01-10T22:38:03.008" v="536" actId="1076"/>
          <ac:spMkLst>
            <pc:docMk/>
            <pc:sldMk cId="4051177956" sldId="260"/>
            <ac:spMk id="19" creationId="{BFA087D3-7C7E-E2B9-6147-1A91319A5C0A}"/>
          </ac:spMkLst>
        </pc:spChg>
        <pc:spChg chg="add mod">
          <ac:chgData name="Юлия Путова" userId="2ee2d9be5e5f8c95" providerId="LiveId" clId="{9D3153C5-D937-4439-AC14-7AAB2CA83408}" dt="2023-01-10T22:39:04.658" v="546" actId="1076"/>
          <ac:spMkLst>
            <pc:docMk/>
            <pc:sldMk cId="4051177956" sldId="260"/>
            <ac:spMk id="20" creationId="{A6334EBF-3A40-16C6-AD89-665267DD3CBB}"/>
          </ac:spMkLst>
        </pc:spChg>
        <pc:spChg chg="add mod">
          <ac:chgData name="Юлия Путова" userId="2ee2d9be5e5f8c95" providerId="LiveId" clId="{9D3153C5-D937-4439-AC14-7AAB2CA83408}" dt="2023-01-10T22:39:35.247" v="573" actId="1076"/>
          <ac:spMkLst>
            <pc:docMk/>
            <pc:sldMk cId="4051177956" sldId="260"/>
            <ac:spMk id="21" creationId="{22FFE00C-4D9E-6EC9-7DEB-4854567B7FAC}"/>
          </ac:spMkLst>
        </pc:spChg>
        <pc:spChg chg="add mod">
          <ac:chgData name="Юлия Путова" userId="2ee2d9be5e5f8c95" providerId="LiveId" clId="{9D3153C5-D937-4439-AC14-7AAB2CA83408}" dt="2023-01-10T22:41:02.709" v="594" actId="1076"/>
          <ac:spMkLst>
            <pc:docMk/>
            <pc:sldMk cId="4051177956" sldId="260"/>
            <ac:spMk id="22" creationId="{B605C3BA-7F41-4A7E-749E-9D417EC3A3F3}"/>
          </ac:spMkLst>
        </pc:spChg>
        <pc:picChg chg="add mod">
          <ac:chgData name="Юлия Путова" userId="2ee2d9be5e5f8c95" providerId="LiveId" clId="{9D3153C5-D937-4439-AC14-7AAB2CA83408}" dt="2023-01-10T22:41:20.318" v="595" actId="1076"/>
          <ac:picMkLst>
            <pc:docMk/>
            <pc:sldMk cId="4051177956" sldId="260"/>
            <ac:picMk id="4" creationId="{D87274AA-D38A-595B-D647-4B39CDBCDF32}"/>
          </ac:picMkLst>
        </pc:picChg>
        <pc:picChg chg="add mod">
          <ac:chgData name="Юлия Путова" userId="2ee2d9be5e5f8c95" providerId="LiveId" clId="{9D3153C5-D937-4439-AC14-7AAB2CA83408}" dt="2023-01-10T22:31:01.068" v="317" actId="1076"/>
          <ac:picMkLst>
            <pc:docMk/>
            <pc:sldMk cId="4051177956" sldId="260"/>
            <ac:picMk id="5" creationId="{42FC1813-8178-F911-35F1-E501DABE5805}"/>
          </ac:picMkLst>
        </pc:picChg>
        <pc:picChg chg="add mod">
          <ac:chgData name="Юлия Путова" userId="2ee2d9be5e5f8c95" providerId="LiveId" clId="{9D3153C5-D937-4439-AC14-7AAB2CA83408}" dt="2023-01-10T22:31:26.300" v="328" actId="1076"/>
          <ac:picMkLst>
            <pc:docMk/>
            <pc:sldMk cId="4051177956" sldId="260"/>
            <ac:picMk id="7" creationId="{8209F88C-F942-50D3-9B5C-CF487399486D}"/>
          </ac:picMkLst>
        </pc:picChg>
        <pc:picChg chg="add mod">
          <ac:chgData name="Юлия Путова" userId="2ee2d9be5e5f8c95" providerId="LiveId" clId="{9D3153C5-D937-4439-AC14-7AAB2CA83408}" dt="2023-01-10T22:31:22.971" v="327" actId="1076"/>
          <ac:picMkLst>
            <pc:docMk/>
            <pc:sldMk cId="4051177956" sldId="260"/>
            <ac:picMk id="9" creationId="{849FED3D-39E1-61E6-174C-23C711283A70}"/>
          </ac:picMkLst>
        </pc:picChg>
      </pc:sldChg>
      <pc:sldChg chg="addSp delSp modSp new mod">
        <pc:chgData name="Юлия Путова" userId="2ee2d9be5e5f8c95" providerId="LiveId" clId="{9D3153C5-D937-4439-AC14-7AAB2CA83408}" dt="2023-01-10T23:39:07.782" v="722" actId="20577"/>
        <pc:sldMkLst>
          <pc:docMk/>
          <pc:sldMk cId="3196896084" sldId="261"/>
        </pc:sldMkLst>
        <pc:spChg chg="mod">
          <ac:chgData name="Юлия Путова" userId="2ee2d9be5e5f8c95" providerId="LiveId" clId="{9D3153C5-D937-4439-AC14-7AAB2CA83408}" dt="2023-01-10T23:39:07.782" v="722" actId="20577"/>
          <ac:spMkLst>
            <pc:docMk/>
            <pc:sldMk cId="3196896084" sldId="261"/>
            <ac:spMk id="2" creationId="{85D2A593-05AF-8B31-16F1-48350F662103}"/>
          </ac:spMkLst>
        </pc:spChg>
        <pc:spChg chg="del">
          <ac:chgData name="Юлия Путова" userId="2ee2d9be5e5f8c95" providerId="LiveId" clId="{9D3153C5-D937-4439-AC14-7AAB2CA83408}" dt="2023-01-10T22:48:22.220" v="681"/>
          <ac:spMkLst>
            <pc:docMk/>
            <pc:sldMk cId="3196896084" sldId="261"/>
            <ac:spMk id="3" creationId="{6A9EBB29-CAD4-D423-9B84-F128081518FF}"/>
          </ac:spMkLst>
        </pc:spChg>
        <pc:picChg chg="add mod">
          <ac:chgData name="Юлия Путова" userId="2ee2d9be5e5f8c95" providerId="LiveId" clId="{9D3153C5-D937-4439-AC14-7AAB2CA83408}" dt="2023-01-10T22:48:32.236" v="683" actId="1076"/>
          <ac:picMkLst>
            <pc:docMk/>
            <pc:sldMk cId="3196896084" sldId="261"/>
            <ac:picMk id="4" creationId="{B2745132-3090-B3FF-6938-9D6409F9ABE4}"/>
          </ac:picMkLst>
        </pc:picChg>
      </pc:sldChg>
      <pc:sldChg chg="addSp modSp new mod">
        <pc:chgData name="Юлия Путова" userId="2ee2d9be5e5f8c95" providerId="LiveId" clId="{9D3153C5-D937-4439-AC14-7AAB2CA83408}" dt="2023-01-10T23:48:23.505" v="821" actId="1076"/>
        <pc:sldMkLst>
          <pc:docMk/>
          <pc:sldMk cId="3487838774" sldId="262"/>
        </pc:sldMkLst>
        <pc:spChg chg="mod">
          <ac:chgData name="Юлия Путова" userId="2ee2d9be5e5f8c95" providerId="LiveId" clId="{9D3153C5-D937-4439-AC14-7AAB2CA83408}" dt="2023-01-10T23:47:10.084" v="813" actId="20577"/>
          <ac:spMkLst>
            <pc:docMk/>
            <pc:sldMk cId="3487838774" sldId="262"/>
            <ac:spMk id="2" creationId="{C7174AC9-A8E0-9483-766E-49D2899C18F4}"/>
          </ac:spMkLst>
        </pc:spChg>
        <pc:spChg chg="mod">
          <ac:chgData name="Юлия Путова" userId="2ee2d9be5e5f8c95" providerId="LiveId" clId="{9D3153C5-D937-4439-AC14-7AAB2CA83408}" dt="2023-01-10T23:47:17.646" v="815" actId="27636"/>
          <ac:spMkLst>
            <pc:docMk/>
            <pc:sldMk cId="3487838774" sldId="262"/>
            <ac:spMk id="3" creationId="{41076707-CA82-8D0D-89D2-6A70DB3C137C}"/>
          </ac:spMkLst>
        </pc:spChg>
        <pc:picChg chg="add mod">
          <ac:chgData name="Юлия Путова" userId="2ee2d9be5e5f8c95" providerId="LiveId" clId="{9D3153C5-D937-4439-AC14-7AAB2CA83408}" dt="2023-01-10T23:48:23.505" v="821" actId="1076"/>
          <ac:picMkLst>
            <pc:docMk/>
            <pc:sldMk cId="3487838774" sldId="262"/>
            <ac:picMk id="5" creationId="{6EA541BA-74C0-C665-89C2-23062567756D}"/>
          </ac:picMkLst>
        </pc:picChg>
      </pc:sldChg>
      <pc:sldChg chg="addSp modSp new mod">
        <pc:chgData name="Юлия Путова" userId="2ee2d9be5e5f8c95" providerId="LiveId" clId="{9D3153C5-D937-4439-AC14-7AAB2CA83408}" dt="2023-01-10T23:54:56.447" v="961" actId="1076"/>
        <pc:sldMkLst>
          <pc:docMk/>
          <pc:sldMk cId="2922861656" sldId="263"/>
        </pc:sldMkLst>
        <pc:spChg chg="mod">
          <ac:chgData name="Юлия Путова" userId="2ee2d9be5e5f8c95" providerId="LiveId" clId="{9D3153C5-D937-4439-AC14-7AAB2CA83408}" dt="2023-01-10T23:52:52.395" v="954" actId="14100"/>
          <ac:spMkLst>
            <pc:docMk/>
            <pc:sldMk cId="2922861656" sldId="263"/>
            <ac:spMk id="2" creationId="{B609690B-D36E-06C0-3CAC-7300360C8FAE}"/>
          </ac:spMkLst>
        </pc:spChg>
        <pc:spChg chg="mod">
          <ac:chgData name="Юлия Путова" userId="2ee2d9be5e5f8c95" providerId="LiveId" clId="{9D3153C5-D937-4439-AC14-7AAB2CA83408}" dt="2023-01-10T23:54:52.545" v="960" actId="14100"/>
          <ac:spMkLst>
            <pc:docMk/>
            <pc:sldMk cId="2922861656" sldId="263"/>
            <ac:spMk id="3" creationId="{D76A69A4-1D6A-0AAF-9172-7138FAE547E6}"/>
          </ac:spMkLst>
        </pc:spChg>
        <pc:picChg chg="add mod">
          <ac:chgData name="Юлия Путова" userId="2ee2d9be5e5f8c95" providerId="LiveId" clId="{9D3153C5-D937-4439-AC14-7AAB2CA83408}" dt="2023-01-10T23:54:56.447" v="961" actId="1076"/>
          <ac:picMkLst>
            <pc:docMk/>
            <pc:sldMk cId="2922861656" sldId="263"/>
            <ac:picMk id="5" creationId="{8A0FDA21-A3D2-9C3E-FD65-7171D4080ED2}"/>
          </ac:picMkLst>
        </pc:picChg>
      </pc:sldChg>
      <pc:sldChg chg="addSp delSp modSp new mod">
        <pc:chgData name="Юлия Путова" userId="2ee2d9be5e5f8c95" providerId="LiveId" clId="{9D3153C5-D937-4439-AC14-7AAB2CA83408}" dt="2023-01-11T00:07:18.778" v="1164" actId="20577"/>
        <pc:sldMkLst>
          <pc:docMk/>
          <pc:sldMk cId="401815682" sldId="264"/>
        </pc:sldMkLst>
        <pc:spChg chg="mod">
          <ac:chgData name="Юлия Путова" userId="2ee2d9be5e5f8c95" providerId="LiveId" clId="{9D3153C5-D937-4439-AC14-7AAB2CA83408}" dt="2023-01-11T00:07:18.778" v="1164" actId="20577"/>
          <ac:spMkLst>
            <pc:docMk/>
            <pc:sldMk cId="401815682" sldId="264"/>
            <ac:spMk id="2" creationId="{4079BA40-B151-50E2-1328-966C403517E0}"/>
          </ac:spMkLst>
        </pc:spChg>
        <pc:spChg chg="del">
          <ac:chgData name="Юлия Путова" userId="2ee2d9be5e5f8c95" providerId="LiveId" clId="{9D3153C5-D937-4439-AC14-7AAB2CA83408}" dt="2023-01-11T00:03:08.345" v="963" actId="22"/>
          <ac:spMkLst>
            <pc:docMk/>
            <pc:sldMk cId="401815682" sldId="264"/>
            <ac:spMk id="3" creationId="{9B7B8662-10B0-9602-5BD7-7419F3420582}"/>
          </ac:spMkLst>
        </pc:spChg>
        <pc:picChg chg="add mod ord">
          <ac:chgData name="Юлия Путова" userId="2ee2d9be5e5f8c95" providerId="LiveId" clId="{9D3153C5-D937-4439-AC14-7AAB2CA83408}" dt="2023-01-11T00:03:48.120" v="968" actId="14100"/>
          <ac:picMkLst>
            <pc:docMk/>
            <pc:sldMk cId="401815682" sldId="264"/>
            <ac:picMk id="5" creationId="{B0785E98-6684-D21C-CBD1-45A4B10920F1}"/>
          </ac:picMkLst>
        </pc:picChg>
        <pc:picChg chg="add mod">
          <ac:chgData name="Юлия Путова" userId="2ee2d9be5e5f8c95" providerId="LiveId" clId="{9D3153C5-D937-4439-AC14-7AAB2CA83408}" dt="2023-01-11T00:03:50.426" v="969" actId="1076"/>
          <ac:picMkLst>
            <pc:docMk/>
            <pc:sldMk cId="401815682" sldId="264"/>
            <ac:picMk id="7" creationId="{D78C4BE3-5E9A-A211-6AAE-07D64A11A478}"/>
          </ac:picMkLst>
        </pc:picChg>
      </pc:sldChg>
      <pc:sldChg chg="modSp new mod">
        <pc:chgData name="Юлия Путова" userId="2ee2d9be5e5f8c95" providerId="LiveId" clId="{9D3153C5-D937-4439-AC14-7AAB2CA83408}" dt="2023-01-11T00:14:22.112" v="1362" actId="27636"/>
        <pc:sldMkLst>
          <pc:docMk/>
          <pc:sldMk cId="3350404754" sldId="265"/>
        </pc:sldMkLst>
        <pc:spChg chg="mod">
          <ac:chgData name="Юлия Путова" userId="2ee2d9be5e5f8c95" providerId="LiveId" clId="{9D3153C5-D937-4439-AC14-7AAB2CA83408}" dt="2023-01-11T00:14:22.112" v="1362" actId="27636"/>
          <ac:spMkLst>
            <pc:docMk/>
            <pc:sldMk cId="3350404754" sldId="265"/>
            <ac:spMk id="2" creationId="{873F47FF-2291-B018-980F-E5EFA0AB6CFC}"/>
          </ac:spMkLst>
        </pc:spChg>
        <pc:spChg chg="mod">
          <ac:chgData name="Юлия Путова" userId="2ee2d9be5e5f8c95" providerId="LiveId" clId="{9D3153C5-D937-4439-AC14-7AAB2CA83408}" dt="2023-01-11T00:11:25.764" v="1184" actId="14100"/>
          <ac:spMkLst>
            <pc:docMk/>
            <pc:sldMk cId="3350404754" sldId="265"/>
            <ac:spMk id="3" creationId="{E70F62C3-4C10-158D-26AA-45CE178D7CAF}"/>
          </ac:spMkLst>
        </pc:spChg>
      </pc:sldChg>
      <pc:sldChg chg="addSp modSp new mod">
        <pc:chgData name="Юлия Путова" userId="2ee2d9be5e5f8c95" providerId="LiveId" clId="{9D3153C5-D937-4439-AC14-7AAB2CA83408}" dt="2023-01-11T00:23:19.917" v="1431" actId="20577"/>
        <pc:sldMkLst>
          <pc:docMk/>
          <pc:sldMk cId="1442706288" sldId="266"/>
        </pc:sldMkLst>
        <pc:spChg chg="mod">
          <ac:chgData name="Юлия Путова" userId="2ee2d9be5e5f8c95" providerId="LiveId" clId="{9D3153C5-D937-4439-AC14-7AAB2CA83408}" dt="2023-01-11T00:23:19.917" v="1431" actId="20577"/>
          <ac:spMkLst>
            <pc:docMk/>
            <pc:sldMk cId="1442706288" sldId="266"/>
            <ac:spMk id="2" creationId="{6ABBE0D6-077D-50BA-BBE7-8220A7DD0AC6}"/>
          </ac:spMkLst>
        </pc:spChg>
        <pc:spChg chg="mod">
          <ac:chgData name="Юлия Путова" userId="2ee2d9be5e5f8c95" providerId="LiveId" clId="{9D3153C5-D937-4439-AC14-7AAB2CA83408}" dt="2023-01-11T00:21:27.082" v="1374" actId="27636"/>
          <ac:spMkLst>
            <pc:docMk/>
            <pc:sldMk cId="1442706288" sldId="266"/>
            <ac:spMk id="3" creationId="{923616C1-2886-64F9-4D45-4B00CDA9E5E3}"/>
          </ac:spMkLst>
        </pc:spChg>
        <pc:picChg chg="add mod">
          <ac:chgData name="Юлия Путова" userId="2ee2d9be5e5f8c95" providerId="LiveId" clId="{9D3153C5-D937-4439-AC14-7AAB2CA83408}" dt="2023-01-11T00:21:31.462" v="1375" actId="1076"/>
          <ac:picMkLst>
            <pc:docMk/>
            <pc:sldMk cId="1442706288" sldId="266"/>
            <ac:picMk id="5" creationId="{496DB53D-2D3E-C147-D9CC-E5F755EA531B}"/>
          </ac:picMkLst>
        </pc:picChg>
      </pc:sldChg>
      <pc:sldChg chg="modSp new mod">
        <pc:chgData name="Юлия Путова" userId="2ee2d9be5e5f8c95" providerId="LiveId" clId="{9D3153C5-D937-4439-AC14-7AAB2CA83408}" dt="2023-01-11T00:26:15.947" v="1472" actId="1076"/>
        <pc:sldMkLst>
          <pc:docMk/>
          <pc:sldMk cId="4280069205" sldId="267"/>
        </pc:sldMkLst>
        <pc:spChg chg="mod">
          <ac:chgData name="Юлия Путова" userId="2ee2d9be5e5f8c95" providerId="LiveId" clId="{9D3153C5-D937-4439-AC14-7AAB2CA83408}" dt="2023-01-11T00:26:15.947" v="1472" actId="1076"/>
          <ac:spMkLst>
            <pc:docMk/>
            <pc:sldMk cId="4280069205" sldId="267"/>
            <ac:spMk id="2" creationId="{99BD020A-291A-8DDD-A0E6-D2ED6191815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4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7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502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24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93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5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54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42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6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73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4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812A6BD-506F-478C-AFD4-D1E42BFFC176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B0FB-66F3-4FB4-B734-0FFF41E51B23}" type="slidenum">
              <a:rPr lang="ru-RU" smtClean="0"/>
              <a:t>‹#›</a:t>
            </a:fld>
            <a:endParaRPr lang="ru-RU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4373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FBE79-78D1-15FF-1E42-CC20EB6DD0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«Песня о Буревестнике»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5CEFC7-6899-4F2E-B5E4-5B17EED74A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Максим Горький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E21D20-C76F-9313-BDD2-288BFE67C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71" y="48100"/>
            <a:ext cx="4989329" cy="3156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0039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F47FF-2291-B018-980F-E5EFA0AB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971" y="152400"/>
            <a:ext cx="10472057" cy="1732885"/>
          </a:xfrm>
        </p:spPr>
        <p:txBody>
          <a:bodyPr>
            <a:normAutofit/>
          </a:bodyPr>
          <a:lstStyle/>
          <a:p>
            <a:r>
              <a:rPr lang="ru-RU" sz="2800" dirty="0"/>
              <a:t>«Песня о Буревестнике» была задумана Горьким как заключительный эпизод рассказа «Весенние мелодии», который не пропустила в печать цензура. Почему рассказ был запрещён?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0F62C3-4C10-158D-26AA-45CE178D7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1600200"/>
            <a:ext cx="10428515" cy="5105400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В саду, за окном моей комнаты, по голым ветвям акации прыгают воробьи и оживлённо разговаривают, а на коньке крыши соседнего дома сидит почтенная ворона и, слушая говор серых птичек, важно покачивает головой. Тёплый воздух, пропитанный солнечным светом, приносит мне в комнату каждый звук, я слышу торопливый и негромкий голос ручья, слышу тихий шорох ветвей, понимаю, о чём воркуют голуби на карнизе моего окна, и вместе с воздухом мне в душу льётся музыка весны.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-- Чик-чирик! -- говорит старый воробей, обращаясь к товарищам. -- Вот и снова мы дождались весны... не правда ли? Чирик-чирик!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-- Фа-акт, фа-акт! -- важно вытягивая шею, отзывается ворона.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Я хорошо знаю эту солидную птицу: она всегда выражается кратко и не иначе, как в утвердительном смысле. Будучи от природы глупой, она ещё и пуганая, как большинство ворон. Но она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занимает в обществе прекрасное положение </a:t>
            </a:r>
            <a:r>
              <a:rPr lang="ru-RU" dirty="0"/>
              <a:t>и каждую зиму устраивает что-нибудь "благотворительное" для бедных галок и старых голубей.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Я знаю воробья, хотя с виду он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кажется легкомысленным и даже либералом</a:t>
            </a:r>
            <a:r>
              <a:rPr lang="ru-RU" dirty="0"/>
              <a:t>, а в сущности это -- птица себе на уме. Он прыгает около вороны с виду почтительно, но в глубине души хорошо знает ей цену и никогда не прочь рассказать о ней две-три пикантных истории.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А на карнизе окна молодой щеголеватый голубь горячо убеждает скромную голубку: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-- Я </a:t>
            </a:r>
            <a:r>
              <a:rPr lang="ru-RU" dirty="0" err="1"/>
              <a:t>умр-ру</a:t>
            </a:r>
            <a:r>
              <a:rPr lang="ru-RU" dirty="0"/>
              <a:t>, </a:t>
            </a:r>
            <a:r>
              <a:rPr lang="ru-RU" dirty="0" err="1"/>
              <a:t>умр-ру</a:t>
            </a:r>
            <a:r>
              <a:rPr lang="ru-RU" dirty="0"/>
              <a:t> от разочарованья, если ты не разделишь со мною любовь мою.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-- А знаете, сударыня, чижики прилетели! -- сообщает воробей.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-- Фа-акт! -- отвечает ворона.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-- Прилетели и шумят, порхают, щебечут. Ужасно беспокойные птицы! И синицы явились с ними... как всегда... хе-хе-хе! Вчера, знаете, я спросил, в шутку, одного из них: "Что, голубчик, вылетели?" Ответил дерзостью... В этих птицах совершенно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нет уважения к чину, званию и общественному положению </a:t>
            </a:r>
            <a:r>
              <a:rPr lang="ru-RU" dirty="0"/>
              <a:t>собеседника... Я, надворный воробей...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Но тут из-за трубы на крыше неожиданно явился молодой ворон и вполголоса отрапортовал: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   -- Внимательно по долгу службы прислушиваясь к разговорам тварей, населяющих воздух, воду и недра земли, неукоснительно следя за их поведением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, честь имею донести</a:t>
            </a:r>
            <a:r>
              <a:rPr lang="ru-RU" dirty="0"/>
              <a:t>, что означенные чижики щебечут о весне и осмеливаются надеяться на якобы скорое обновление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3350404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BE0D6-077D-50BA-BBE7-8220A7DD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Одинок ли Буревестник в желании изменений в природе?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3616C1-2886-64F9-4D45-4B00CDA9E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506" y="2052116"/>
            <a:ext cx="8099293" cy="449019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 по улице текли ручьи и пели тихую песнь о реке, куда они вольются в конце пути в своём близком будущем:</a:t>
            </a:r>
          </a:p>
          <a:p>
            <a:r>
              <a:rPr lang="ru-RU" dirty="0"/>
              <a:t>   -- Широкие, быстрые волны нас примут, обнимут и в море с собой унесут, и снова, быть может, нас в небо поднимут горячего солнца лучи, а с неба мы снова на землю падём прохладной росою в ночи, снежинками или обильным дождём.</a:t>
            </a:r>
          </a:p>
          <a:p>
            <a:r>
              <a:rPr lang="ru-RU" dirty="0"/>
              <a:t>   Солнце, великолепное, ласковое солнце весны, улыбается в ясном небе улыбкой бога, полного любви, пылающего страстью творчества.</a:t>
            </a:r>
          </a:p>
          <a:p>
            <a:r>
              <a:rPr lang="ru-RU" dirty="0"/>
              <a:t>   В углу сада, на ветвях старой липы сидит стайка чижиков, и один из них вдохновенно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поёт товарищам где-то слышанную им песню о Буревестнике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6DB53D-2D3E-C147-D9CC-E5F755EA5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0" y="2844717"/>
            <a:ext cx="3123876" cy="38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06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D020A-291A-8DDD-A0E6-D2ED6191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429" y="1112856"/>
            <a:ext cx="8305910" cy="1077229"/>
          </a:xfrm>
        </p:spPr>
        <p:txBody>
          <a:bodyPr/>
          <a:lstStyle/>
          <a:p>
            <a:r>
              <a:rPr lang="ru-RU" dirty="0"/>
              <a:t>Домашнее задание: читать стр.171-176.</a:t>
            </a:r>
          </a:p>
        </p:txBody>
      </p:sp>
    </p:spTree>
    <p:extLst>
      <p:ext uri="{BB962C8B-B14F-4D97-AF65-F5344CB8AC3E}">
        <p14:creationId xmlns:p14="http://schemas.microsoft.com/office/powerpoint/2010/main" val="428006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2F1B2-7C5F-28FE-BD54-5F401C2C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Каких «красивых, честных и благородных» героев Горького ты помнишь?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42189-0E87-1C83-2192-8220C4941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744" y="2052116"/>
            <a:ext cx="6281056" cy="3997828"/>
          </a:xfrm>
        </p:spPr>
        <p:txBody>
          <a:bodyPr/>
          <a:lstStyle/>
          <a:p>
            <a:r>
              <a:rPr lang="ru-RU" dirty="0"/>
              <a:t>«Задача литературы – запечатлевать в красках, словах, в звуках, в формах то, что есть в человеке наилучшего, красивого, честного, благородного. В частности, моя задача – пробуждать в человеке гордость самим собой, говорить ему о том, что он в жизни – самое лучшее, самое святое…»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14848E-D891-F98E-2AD9-9B3B34B77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2" r="18897"/>
          <a:stretch/>
        </p:blipFill>
        <p:spPr>
          <a:xfrm>
            <a:off x="391775" y="384429"/>
            <a:ext cx="2721539" cy="23708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028441-ACDB-FBFE-DBCF-831C3C77A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28" y="3789193"/>
            <a:ext cx="2298380" cy="25930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2F2E4E-C297-D819-CF6E-8B598EC76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86800" y="2537477"/>
            <a:ext cx="3335219" cy="2435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42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487721-71F5-801E-5F64-DCC69AA7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85" y="106136"/>
            <a:ext cx="9067799" cy="664572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5BA860-60C7-2EBB-459C-9886267B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514" y="365125"/>
            <a:ext cx="3124200" cy="1325563"/>
          </a:xfrm>
        </p:spPr>
        <p:txBody>
          <a:bodyPr>
            <a:noAutofit/>
          </a:bodyPr>
          <a:lstStyle/>
          <a:p>
            <a:r>
              <a:rPr lang="ru-RU" sz="2800" dirty="0"/>
              <a:t>Совпадает ли твоё впечатление от «Песни…» с иллюстрациями?</a:t>
            </a:r>
          </a:p>
        </p:txBody>
      </p:sp>
    </p:spTree>
    <p:extLst>
      <p:ext uri="{BB962C8B-B14F-4D97-AF65-F5344CB8AC3E}">
        <p14:creationId xmlns:p14="http://schemas.microsoft.com/office/powerpoint/2010/main" val="1044861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6DBBFC-FD35-7642-473D-68AFFAACD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Буревестник — морской кочевник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93C018-A813-84E0-F0CD-536C543F0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183" y="2938241"/>
            <a:ext cx="5285014" cy="3347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AD398F-3789-0C9D-8ADD-4822D4E45612}"/>
              </a:ext>
            </a:extLst>
          </p:cNvPr>
          <p:cNvSpPr txBox="1"/>
          <p:nvPr/>
        </p:nvSpPr>
        <p:spPr>
          <a:xfrm>
            <a:off x="1175657" y="1371600"/>
            <a:ext cx="103849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Название объясняется просто. Птица летит низко, почти касаясь волн. В непогоду ветер свежеет, волны растут. Птица поднимается на большую высоту. Или, как утверждают моряки, садится на снасти судна. Тем самым извещает о надвигающейся буре.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B25DD-48C7-F9D1-49C8-A502FAC70686}"/>
              </a:ext>
            </a:extLst>
          </p:cNvPr>
          <p:cNvSpPr txBox="1"/>
          <p:nvPr/>
        </p:nvSpPr>
        <p:spPr>
          <a:xfrm>
            <a:off x="1246413" y="2941260"/>
            <a:ext cx="52850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Птица сложена пропорционально. Форма тела обтекаемая. Крылья длинные, узкие. Стиль полета “бреющий”. Буревестник не летит, а скользит, совершая редкие взмахи. Ветер, отраженный от волн, создает дополнительную подъемную силу, экономит энергию птиц.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B650B-1D32-4257-603A-0FEB86FD4F42}"/>
              </a:ext>
            </a:extLst>
          </p:cNvPr>
          <p:cNvSpPr txBox="1"/>
          <p:nvPr/>
        </p:nvSpPr>
        <p:spPr>
          <a:xfrm>
            <a:off x="1246412" y="6198900"/>
            <a:ext cx="9116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За сезон эти кочевники могут покрыть расстояние в 65000 км.</a:t>
            </a:r>
          </a:p>
        </p:txBody>
      </p:sp>
    </p:spTree>
    <p:extLst>
      <p:ext uri="{BB962C8B-B14F-4D97-AF65-F5344CB8AC3E}">
        <p14:creationId xmlns:p14="http://schemas.microsoft.com/office/powerpoint/2010/main" val="97052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07C6B-D950-49A9-8A93-F49B2492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515" y="745931"/>
            <a:ext cx="6854302" cy="1077229"/>
          </a:xfrm>
        </p:spPr>
        <p:txBody>
          <a:bodyPr>
            <a:normAutofit fontScale="90000"/>
          </a:bodyPr>
          <a:lstStyle/>
          <a:p>
            <a:r>
              <a:rPr lang="ru-RU" dirty="0"/>
              <a:t>Назови персонажей «Песни…», определи, к кому относятся цитаты: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FC1813-8178-F911-35F1-E501DABE5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9702" y="133200"/>
            <a:ext cx="3157055" cy="21089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7274AA-D38A-595B-D647-4B39CDBCD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23" y="2264730"/>
            <a:ext cx="3352800" cy="24503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09F88C-F942-50D3-9B5C-CF4873994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683" y="2090670"/>
            <a:ext cx="3258911" cy="21234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9FED3D-39E1-61E6-174C-23C711283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541" y="4062680"/>
            <a:ext cx="2031375" cy="2704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74152F-AE89-ABDD-420F-8DD30A22AD7B}"/>
              </a:ext>
            </a:extLst>
          </p:cNvPr>
          <p:cNvSpPr txBox="1"/>
          <p:nvPr/>
        </p:nvSpPr>
        <p:spPr>
          <a:xfrm>
            <a:off x="4158342" y="2190809"/>
            <a:ext cx="223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Гордо реет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0B6E2-423A-2614-4673-8763CF281D57}"/>
              </a:ext>
            </a:extLst>
          </p:cNvPr>
          <p:cNvSpPr txBox="1"/>
          <p:nvPr/>
        </p:nvSpPr>
        <p:spPr>
          <a:xfrm>
            <a:off x="4691743" y="4648200"/>
            <a:ext cx="29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Чёрной молнии подобный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60661-C348-0DAB-C103-D4F553DE4CEE}"/>
              </a:ext>
            </a:extLst>
          </p:cNvPr>
          <p:cNvSpPr txBox="1"/>
          <p:nvPr/>
        </p:nvSpPr>
        <p:spPr>
          <a:xfrm>
            <a:off x="4060371" y="5987143"/>
            <a:ext cx="2089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Стрелой взмывая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7F6B62-D865-17D1-949B-AC63E1E2EB74}"/>
              </a:ext>
            </a:extLst>
          </p:cNvPr>
          <p:cNvSpPr txBox="1"/>
          <p:nvPr/>
        </p:nvSpPr>
        <p:spPr>
          <a:xfrm>
            <a:off x="5072743" y="4314992"/>
            <a:ext cx="278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Радость в смелом крике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DF1B33-BFCB-B1A4-9057-69A5913E1A5D}"/>
              </a:ext>
            </a:extLst>
          </p:cNvPr>
          <p:cNvSpPr txBox="1"/>
          <p:nvPr/>
        </p:nvSpPr>
        <p:spPr>
          <a:xfrm>
            <a:off x="5758543" y="2862943"/>
            <a:ext cx="256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Уверенность в победе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C97ED-7555-6304-FF5F-4BC251829E7E}"/>
              </a:ext>
            </a:extLst>
          </p:cNvPr>
          <p:cNvSpPr txBox="1"/>
          <p:nvPr/>
        </p:nvSpPr>
        <p:spPr>
          <a:xfrm>
            <a:off x="4158342" y="3832554"/>
            <a:ext cx="311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Стонут, мечутся над морем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445CC8-BA73-21B2-EB8B-3FE12EC6C799}"/>
              </a:ext>
            </a:extLst>
          </p:cNvPr>
          <p:cNvSpPr txBox="1"/>
          <p:nvPr/>
        </p:nvSpPr>
        <p:spPr>
          <a:xfrm>
            <a:off x="3320143" y="5486400"/>
            <a:ext cx="211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Ужас перед бурей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FE956A-6BCE-693D-E787-9FE784704DC5}"/>
              </a:ext>
            </a:extLst>
          </p:cNvPr>
          <p:cNvSpPr txBox="1"/>
          <p:nvPr/>
        </p:nvSpPr>
        <p:spPr>
          <a:xfrm>
            <a:off x="4060371" y="3429000"/>
            <a:ext cx="376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Недоступно наслажденье битвой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A087D3-7C7E-E2B9-6147-1A91319A5C0A}"/>
              </a:ext>
            </a:extLst>
          </p:cNvPr>
          <p:cNvSpPr txBox="1"/>
          <p:nvPr/>
        </p:nvSpPr>
        <p:spPr>
          <a:xfrm>
            <a:off x="5029200" y="6438047"/>
            <a:ext cx="257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Гром ударов их пугает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334EBF-3A40-16C6-AD89-665267DD3CBB}"/>
              </a:ext>
            </a:extLst>
          </p:cNvPr>
          <p:cNvSpPr txBox="1"/>
          <p:nvPr/>
        </p:nvSpPr>
        <p:spPr>
          <a:xfrm>
            <a:off x="4758666" y="2560141"/>
            <a:ext cx="103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Глупый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FFE00C-4D9E-6EC9-7DEB-4854567B7FAC}"/>
              </a:ext>
            </a:extLst>
          </p:cNvPr>
          <p:cNvSpPr txBox="1"/>
          <p:nvPr/>
        </p:nvSpPr>
        <p:spPr>
          <a:xfrm>
            <a:off x="3475598" y="5094514"/>
            <a:ext cx="301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Робко прячет тело жирное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05C3BA-7F41-4A7E-749E-9D417EC3A3F3}"/>
              </a:ext>
            </a:extLst>
          </p:cNvPr>
          <p:cNvSpPr txBox="1"/>
          <p:nvPr/>
        </p:nvSpPr>
        <p:spPr>
          <a:xfrm>
            <a:off x="5201928" y="1940438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Над тучами смеётся</a:t>
            </a:r>
          </a:p>
        </p:txBody>
      </p:sp>
    </p:spTree>
    <p:extLst>
      <p:ext uri="{BB962C8B-B14F-4D97-AF65-F5344CB8AC3E}">
        <p14:creationId xmlns:p14="http://schemas.microsoft.com/office/powerpoint/2010/main" val="405117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2A593-05AF-8B31-16F1-48350F66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автор относится к своим персонажам?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2745132-3090-B3FF-6938-9D6409F9A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864" y="1998209"/>
            <a:ext cx="8450275" cy="47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96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74AC9-A8E0-9483-766E-49D2899C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Докажи, что природа в «Песне…» живая, найди олицетворения в описании грозы.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076707-CA82-8D0D-89D2-6A70DB3C1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2052115"/>
            <a:ext cx="8536658" cy="460994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Все мрачней и ниже тучи опускаются над морем, и поют, и рвутся волны к высоте навстречу грому.</a:t>
            </a:r>
          </a:p>
          <a:p>
            <a:r>
              <a:rPr lang="ru-RU" dirty="0"/>
              <a:t>Гром грохочет. В пене гнева стонут волны, с ветром споря. Вот охватывает ветер стаи волн объятьем крепким и бросает их с размаху в дикой злобе на утесы, разбивая в пыль и брызги изумрудные громады.</a:t>
            </a:r>
          </a:p>
          <a:p>
            <a:r>
              <a:rPr lang="ru-RU" dirty="0"/>
              <a:t>В гневе грома, - чуткий демон, - он давно усталость слышит, он уверен, что не скроют тучи солнца, - нет, не скроют!</a:t>
            </a:r>
          </a:p>
          <a:p>
            <a:r>
              <a:rPr lang="ru-RU" dirty="0"/>
              <a:t>Ветер воет... Гром грохочет...</a:t>
            </a:r>
          </a:p>
          <a:p>
            <a:r>
              <a:rPr lang="ru-RU" dirty="0"/>
              <a:t>Синим пламенем пылают стаи туч над бездной моря. Море ловит стрелы молний и в своей пучине гасит. Точно огненные змеи, вьются в море, исчезая, отраженья этих молний.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A541BA-74C0-C665-89C2-230625677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9" y="2251301"/>
            <a:ext cx="2678710" cy="44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9690B-D36E-06C0-3CAC-7300360C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86" y="808056"/>
            <a:ext cx="8980714" cy="1077229"/>
          </a:xfrm>
        </p:spPr>
        <p:txBody>
          <a:bodyPr>
            <a:normAutofit fontScale="90000"/>
          </a:bodyPr>
          <a:lstStyle/>
          <a:p>
            <a:r>
              <a:rPr lang="ru-RU" dirty="0"/>
              <a:t>«Песня о Буревестнике» заканчивается призывом. Какое переносное значение увидели в этом призыве современники Горького?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6A69A4-1D6A-0AAF-9172-7138FAE54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628" y="2052116"/>
            <a:ext cx="7326085" cy="3997828"/>
          </a:xfrm>
        </p:spPr>
        <p:txBody>
          <a:bodyPr/>
          <a:lstStyle/>
          <a:p>
            <a:r>
              <a:rPr lang="ru-RU" dirty="0"/>
              <a:t>- Буря! Скоро грянет буря!</a:t>
            </a:r>
          </a:p>
          <a:p>
            <a:r>
              <a:rPr lang="ru-RU" dirty="0"/>
              <a:t>Это смелый Буревестник гордо реет между молний над ревущим гневно морем; то кричит пророк победы:</a:t>
            </a:r>
          </a:p>
          <a:p>
            <a:r>
              <a:rPr lang="ru-RU" dirty="0"/>
              <a:t>- Пусть сильнее грянет буря!..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0FDA21-A3D2-9C3E-FD65-7171D408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5" y="2144485"/>
            <a:ext cx="3141873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61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9BA40-B151-50E2-1328-966C4035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9820"/>
            <a:ext cx="9666514" cy="1695466"/>
          </a:xfrm>
        </p:spPr>
        <p:txBody>
          <a:bodyPr>
            <a:normAutofit fontScale="90000"/>
          </a:bodyPr>
          <a:lstStyle/>
          <a:p>
            <a:r>
              <a:rPr lang="ru-RU" dirty="0"/>
              <a:t>Можно ли сказать, что «Песня о Буревестнике» стала «призывом гордым к свободе, к свету», как и «Песня о Соколе»? Почему названия этих птиц автор пишет с большой буквы?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785E98-6684-D21C-CBD1-45A4B1092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4532" y="2183267"/>
            <a:ext cx="3479068" cy="445248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8C4BE3-5E9A-A211-6AAE-07D64A11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2" y="2183267"/>
            <a:ext cx="3386200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56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Мэдисон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Мэдисон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эдисон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Мэдисон</Template>
  <TotalTime>390</TotalTime>
  <Words>1061</Words>
  <Application>Microsoft Office PowerPoint</Application>
  <PresentationFormat>Широкоэкранный</PresentationFormat>
  <Paragraphs>53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MS Shell Dlg 2</vt:lpstr>
      <vt:lpstr>Wingdings</vt:lpstr>
      <vt:lpstr>Wingdings 3</vt:lpstr>
      <vt:lpstr>Мэдисон</vt:lpstr>
      <vt:lpstr>«Песня о Буревестнике»</vt:lpstr>
      <vt:lpstr>Каких «красивых, честных и благородных» героев Горького ты помнишь?</vt:lpstr>
      <vt:lpstr>Совпадает ли твоё впечатление от «Песни…» с иллюстрациями?</vt:lpstr>
      <vt:lpstr>Буревестник — морской кочевник</vt:lpstr>
      <vt:lpstr>Назови персонажей «Песни…», определи, к кому относятся цитаты:</vt:lpstr>
      <vt:lpstr>Как автор относится к своим персонажам?</vt:lpstr>
      <vt:lpstr>Докажи, что природа в «Песне…» живая, найди олицетворения в описании грозы.</vt:lpstr>
      <vt:lpstr>«Песня о Буревестнике» заканчивается призывом. Какое переносное значение увидели в этом призыве современники Горького?</vt:lpstr>
      <vt:lpstr>Можно ли сказать, что «Песня о Буревестнике» стала «призывом гордым к свободе, к свету», как и «Песня о Соколе»? Почему названия этих птиц автор пишет с большой буквы? </vt:lpstr>
      <vt:lpstr>«Песня о Буревестнике» была задумана Горьким как заключительный эпизод рассказа «Весенние мелодии», который не пропустила в печать цензура. Почему рассказ был запрещён?</vt:lpstr>
      <vt:lpstr>Одинок ли Буревестник в желании изменений в природе?</vt:lpstr>
      <vt:lpstr>Домашнее задание: читать стр.171-176.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«Песня о Буревестнике»</dc:title>
  <dc:creator>Юлия Путова</dc:creator>
  <cp:lastModifiedBy>Юлия Путова</cp:lastModifiedBy>
  <cp:revision>2</cp:revision>
  <dcterms:created xsi:type="dcterms:W3CDTF">2023-01-10T18:00:58Z</dcterms:created>
  <dcterms:modified xsi:type="dcterms:W3CDTF">2023-07-27T19:38:49Z</dcterms:modified>
</cp:coreProperties>
</file>