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60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645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844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15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379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374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7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775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582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558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56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14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711A6-D689-4D9C-8AB0-F472C08CA378}" type="datetimeFigureOut">
              <a:rPr lang="ru-RU" smtClean="0"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A79C7-0B1C-4D9F-9447-6CC609E7C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90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Морфология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Галанина </a:t>
            </a:r>
            <a:r>
              <a:rPr lang="ru-RU" dirty="0" err="1" smtClean="0"/>
              <a:t>Данута</a:t>
            </a:r>
            <a:r>
              <a:rPr lang="ru-RU" dirty="0" smtClean="0"/>
              <a:t> Станиславовна, учитель русского языка ЧОУ КЭЛ «Ганзейская ладья»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4410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Укажите частью речи являются выделенные слова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7606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Что</a:t>
            </a:r>
            <a:r>
              <a:rPr lang="ru-RU" dirty="0" smtClean="0"/>
              <a:t> ты слышал; </a:t>
            </a:r>
            <a:r>
              <a:rPr lang="ru-RU" b="1" dirty="0" smtClean="0"/>
              <a:t>что</a:t>
            </a:r>
            <a:r>
              <a:rPr lang="ru-RU" dirty="0" smtClean="0"/>
              <a:t> он молчит; он согласился, </a:t>
            </a:r>
            <a:r>
              <a:rPr lang="ru-RU" b="1" dirty="0" smtClean="0"/>
              <a:t>что</a:t>
            </a:r>
            <a:r>
              <a:rPr lang="ru-RU" dirty="0" smtClean="0"/>
              <a:t> это могло случиться; </a:t>
            </a:r>
            <a:r>
              <a:rPr lang="ru-RU" b="1" dirty="0" smtClean="0"/>
              <a:t>что</a:t>
            </a:r>
            <a:r>
              <a:rPr lang="ru-RU" dirty="0" smtClean="0"/>
              <a:t>, у тебя есть эта книжка; </a:t>
            </a:r>
            <a:r>
              <a:rPr lang="ru-RU" b="1" dirty="0" smtClean="0"/>
              <a:t>окружающие</a:t>
            </a:r>
            <a:r>
              <a:rPr lang="ru-RU" dirty="0" smtClean="0"/>
              <a:t> правы; рота, </a:t>
            </a:r>
            <a:r>
              <a:rPr lang="ru-RU" b="1" dirty="0" smtClean="0"/>
              <a:t>окружающая</a:t>
            </a:r>
            <a:r>
              <a:rPr lang="ru-RU" dirty="0" smtClean="0"/>
              <a:t> врага; действовать </a:t>
            </a:r>
            <a:r>
              <a:rPr lang="ru-RU" b="1" dirty="0" smtClean="0"/>
              <a:t>втайне</a:t>
            </a:r>
            <a:r>
              <a:rPr lang="ru-RU" dirty="0" smtClean="0"/>
              <a:t>; хранить </a:t>
            </a:r>
            <a:r>
              <a:rPr lang="ru-RU" b="1" dirty="0" smtClean="0"/>
              <a:t>в тайне</a:t>
            </a:r>
            <a:r>
              <a:rPr lang="ru-RU" dirty="0" smtClean="0"/>
              <a:t>; </a:t>
            </a:r>
            <a:r>
              <a:rPr lang="ru-RU" b="1" dirty="0" smtClean="0"/>
              <a:t>чтобы</a:t>
            </a:r>
            <a:r>
              <a:rPr lang="ru-RU" dirty="0" smtClean="0"/>
              <a:t> добиться результатов; </a:t>
            </a:r>
            <a:r>
              <a:rPr lang="ru-RU" b="1" dirty="0" smtClean="0"/>
              <a:t>что бы </a:t>
            </a:r>
            <a:r>
              <a:rPr lang="ru-RU" dirty="0" smtClean="0"/>
              <a:t>он ни делал; </a:t>
            </a:r>
            <a:r>
              <a:rPr lang="ru-RU" b="1" dirty="0" smtClean="0"/>
              <a:t>что за </a:t>
            </a:r>
            <a:r>
              <a:rPr lang="ru-RU" dirty="0" smtClean="0"/>
              <a:t>удар; </a:t>
            </a:r>
            <a:r>
              <a:rPr lang="ru-RU" b="1" dirty="0" smtClean="0"/>
              <a:t>и</a:t>
            </a:r>
            <a:r>
              <a:rPr lang="ru-RU" dirty="0" smtClean="0"/>
              <a:t> ты помог поверить; ученики </a:t>
            </a:r>
            <a:r>
              <a:rPr lang="ru-RU" b="1" dirty="0" smtClean="0"/>
              <a:t>и</a:t>
            </a:r>
            <a:r>
              <a:rPr lang="ru-RU" dirty="0" smtClean="0"/>
              <a:t> учителя; </a:t>
            </a:r>
            <a:r>
              <a:rPr lang="ru-RU" b="1" dirty="0" smtClean="0"/>
              <a:t>когда</a:t>
            </a:r>
            <a:r>
              <a:rPr lang="ru-RU" dirty="0" smtClean="0"/>
              <a:t> будут известны результаты; </a:t>
            </a:r>
            <a:r>
              <a:rPr lang="ru-RU" b="1" dirty="0" smtClean="0"/>
              <a:t>когда</a:t>
            </a:r>
            <a:r>
              <a:rPr lang="ru-RU" dirty="0" smtClean="0"/>
              <a:t> в товарищах согласья нет, на лад их дело не пойдёт; натопили </a:t>
            </a:r>
            <a:r>
              <a:rPr lang="ru-RU" b="1" dirty="0" smtClean="0"/>
              <a:t>жарко</a:t>
            </a:r>
            <a:r>
              <a:rPr lang="ru-RU" dirty="0" smtClean="0"/>
              <a:t>; мне </a:t>
            </a:r>
            <a:r>
              <a:rPr lang="ru-RU" b="1" dirty="0" smtClean="0"/>
              <a:t>жарко</a:t>
            </a:r>
            <a:r>
              <a:rPr lang="ru-RU" dirty="0" smtClean="0"/>
              <a:t>; цветёт </a:t>
            </a:r>
            <a:r>
              <a:rPr lang="ru-RU" b="1" dirty="0" smtClean="0"/>
              <a:t>весной</a:t>
            </a:r>
            <a:r>
              <a:rPr lang="ru-RU" dirty="0" smtClean="0"/>
              <a:t>; </a:t>
            </a:r>
            <a:r>
              <a:rPr lang="ru-RU" b="1" dirty="0" smtClean="0"/>
              <a:t>за весной </a:t>
            </a:r>
            <a:r>
              <a:rPr lang="ru-RU" dirty="0" smtClean="0"/>
              <a:t>наступит лето; заболел, </a:t>
            </a:r>
            <a:r>
              <a:rPr lang="ru-RU" b="1" dirty="0" smtClean="0"/>
              <a:t>поэтому </a:t>
            </a:r>
            <a:r>
              <a:rPr lang="ru-RU" dirty="0" smtClean="0"/>
              <a:t>не пришёл; </a:t>
            </a:r>
            <a:r>
              <a:rPr lang="ru-RU" b="1" dirty="0" smtClean="0"/>
              <a:t>по этому</a:t>
            </a:r>
            <a:r>
              <a:rPr lang="ru-RU" dirty="0" smtClean="0"/>
              <a:t> учебнику; </a:t>
            </a:r>
            <a:r>
              <a:rPr lang="ru-RU" b="1" dirty="0" smtClean="0"/>
              <a:t>лишь</a:t>
            </a:r>
            <a:r>
              <a:rPr lang="ru-RU" dirty="0" smtClean="0"/>
              <a:t> только выполню задание, смогу…, одно </a:t>
            </a:r>
            <a:r>
              <a:rPr lang="ru-RU" b="1" dirty="0" smtClean="0"/>
              <a:t>лишь только </a:t>
            </a:r>
            <a:r>
              <a:rPr lang="ru-RU" dirty="0" smtClean="0"/>
              <a:t>плохо; </a:t>
            </a:r>
            <a:r>
              <a:rPr lang="ru-RU" b="1" dirty="0" smtClean="0"/>
              <a:t>первый</a:t>
            </a:r>
            <a:r>
              <a:rPr lang="ru-RU" dirty="0" smtClean="0"/>
              <a:t> год жизни; </a:t>
            </a:r>
            <a:r>
              <a:rPr lang="ru-RU" b="1" dirty="0" smtClean="0"/>
              <a:t>первый</a:t>
            </a:r>
            <a:r>
              <a:rPr lang="ru-RU" dirty="0" smtClean="0"/>
              <a:t> ученик.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659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Проверь себя!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7606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Что</a:t>
            </a:r>
            <a:r>
              <a:rPr lang="ru-RU" dirty="0"/>
              <a:t> </a:t>
            </a:r>
            <a:r>
              <a:rPr lang="ru-RU" dirty="0" smtClean="0"/>
              <a:t>(местоимение) ты </a:t>
            </a:r>
            <a:r>
              <a:rPr lang="ru-RU" dirty="0"/>
              <a:t>слышал; </a:t>
            </a:r>
            <a:r>
              <a:rPr lang="ru-RU" b="1" dirty="0"/>
              <a:t>что</a:t>
            </a:r>
            <a:r>
              <a:rPr lang="ru-RU" dirty="0"/>
              <a:t> </a:t>
            </a:r>
            <a:r>
              <a:rPr lang="ru-RU" dirty="0" smtClean="0"/>
              <a:t>(наречие) он </a:t>
            </a:r>
            <a:r>
              <a:rPr lang="ru-RU" dirty="0"/>
              <a:t>молчит; он согласился, </a:t>
            </a:r>
            <a:r>
              <a:rPr lang="ru-RU" b="1" dirty="0"/>
              <a:t>что</a:t>
            </a:r>
            <a:r>
              <a:rPr lang="ru-RU" dirty="0"/>
              <a:t> </a:t>
            </a:r>
            <a:r>
              <a:rPr lang="ru-RU" dirty="0" smtClean="0"/>
              <a:t>(союз) это </a:t>
            </a:r>
            <a:r>
              <a:rPr lang="ru-RU" dirty="0"/>
              <a:t>могло случиться; </a:t>
            </a:r>
            <a:r>
              <a:rPr lang="ru-RU" b="1" dirty="0" smtClean="0"/>
              <a:t>что </a:t>
            </a:r>
            <a:r>
              <a:rPr lang="ru-RU" dirty="0" smtClean="0"/>
              <a:t>(междометие), </a:t>
            </a:r>
            <a:r>
              <a:rPr lang="ru-RU" dirty="0"/>
              <a:t>у тебя есть эта книжка; </a:t>
            </a:r>
            <a:r>
              <a:rPr lang="ru-RU" b="1" dirty="0"/>
              <a:t>окружающие</a:t>
            </a:r>
            <a:r>
              <a:rPr lang="ru-RU" dirty="0"/>
              <a:t> </a:t>
            </a:r>
            <a:r>
              <a:rPr lang="ru-RU" dirty="0" smtClean="0"/>
              <a:t>(сущ.) правы</a:t>
            </a:r>
            <a:r>
              <a:rPr lang="ru-RU" dirty="0"/>
              <a:t>; рота, </a:t>
            </a:r>
            <a:r>
              <a:rPr lang="ru-RU" b="1" dirty="0"/>
              <a:t>окружающая</a:t>
            </a:r>
            <a:r>
              <a:rPr lang="ru-RU" dirty="0"/>
              <a:t> </a:t>
            </a:r>
            <a:r>
              <a:rPr lang="ru-RU" dirty="0" smtClean="0"/>
              <a:t>(причастие) врага</a:t>
            </a:r>
            <a:r>
              <a:rPr lang="ru-RU" dirty="0"/>
              <a:t>; действовать </a:t>
            </a:r>
            <a:r>
              <a:rPr lang="ru-RU" b="1" dirty="0" smtClean="0"/>
              <a:t>втайне </a:t>
            </a:r>
            <a:r>
              <a:rPr lang="ru-RU" dirty="0" smtClean="0"/>
              <a:t>(наречие); </a:t>
            </a:r>
            <a:r>
              <a:rPr lang="ru-RU" dirty="0"/>
              <a:t>хранить </a:t>
            </a:r>
            <a:r>
              <a:rPr lang="ru-RU" b="1" dirty="0"/>
              <a:t>в </a:t>
            </a:r>
            <a:r>
              <a:rPr lang="ru-RU" b="1" dirty="0" smtClean="0"/>
              <a:t>тайне </a:t>
            </a:r>
            <a:r>
              <a:rPr lang="ru-RU" dirty="0" smtClean="0"/>
              <a:t>(</a:t>
            </a:r>
            <a:r>
              <a:rPr lang="ru-RU" dirty="0" err="1" smtClean="0"/>
              <a:t>сущ.с</a:t>
            </a:r>
            <a:r>
              <a:rPr lang="ru-RU" dirty="0" smtClean="0"/>
              <a:t> предлогом); </a:t>
            </a:r>
            <a:r>
              <a:rPr lang="ru-RU" b="1" dirty="0"/>
              <a:t>чтобы</a:t>
            </a:r>
            <a:r>
              <a:rPr lang="ru-RU" dirty="0"/>
              <a:t> </a:t>
            </a:r>
            <a:r>
              <a:rPr lang="ru-RU" dirty="0" smtClean="0"/>
              <a:t>(союз) добиться </a:t>
            </a:r>
            <a:r>
              <a:rPr lang="ru-RU" dirty="0"/>
              <a:t>результатов; </a:t>
            </a:r>
            <a:r>
              <a:rPr lang="ru-RU" b="1" dirty="0"/>
              <a:t>что бы </a:t>
            </a:r>
            <a:r>
              <a:rPr lang="ru-RU" dirty="0" smtClean="0"/>
              <a:t>(</a:t>
            </a:r>
            <a:r>
              <a:rPr lang="ru-RU" dirty="0" err="1" smtClean="0"/>
              <a:t>местоим.с</a:t>
            </a:r>
            <a:r>
              <a:rPr lang="ru-RU" dirty="0" smtClean="0"/>
              <a:t> частицей) он </a:t>
            </a:r>
            <a:r>
              <a:rPr lang="ru-RU" dirty="0"/>
              <a:t>ни делал; </a:t>
            </a:r>
            <a:r>
              <a:rPr lang="ru-RU" b="1" dirty="0"/>
              <a:t>что за </a:t>
            </a:r>
            <a:r>
              <a:rPr lang="ru-RU" dirty="0" smtClean="0"/>
              <a:t>(частица)удар</a:t>
            </a:r>
            <a:r>
              <a:rPr lang="ru-RU" dirty="0"/>
              <a:t>; </a:t>
            </a:r>
            <a:r>
              <a:rPr lang="ru-RU" b="1" dirty="0"/>
              <a:t>и</a:t>
            </a:r>
            <a:r>
              <a:rPr lang="ru-RU" dirty="0"/>
              <a:t> </a:t>
            </a:r>
            <a:r>
              <a:rPr lang="ru-RU" dirty="0" smtClean="0"/>
              <a:t>(частица)ты </a:t>
            </a:r>
            <a:r>
              <a:rPr lang="ru-RU" dirty="0"/>
              <a:t>помог поверить; ученики </a:t>
            </a:r>
            <a:r>
              <a:rPr lang="ru-RU" b="1" dirty="0"/>
              <a:t>и</a:t>
            </a:r>
            <a:r>
              <a:rPr lang="ru-RU" dirty="0"/>
              <a:t> </a:t>
            </a:r>
            <a:r>
              <a:rPr lang="ru-RU" dirty="0" smtClean="0"/>
              <a:t>(союз)учителя</a:t>
            </a:r>
            <a:r>
              <a:rPr lang="ru-RU" dirty="0"/>
              <a:t>; </a:t>
            </a:r>
            <a:r>
              <a:rPr lang="ru-RU" b="1" dirty="0"/>
              <a:t>когда</a:t>
            </a:r>
            <a:r>
              <a:rPr lang="ru-RU" dirty="0"/>
              <a:t> </a:t>
            </a:r>
            <a:r>
              <a:rPr lang="ru-RU" dirty="0" smtClean="0"/>
              <a:t>(наречие) будут </a:t>
            </a:r>
            <a:r>
              <a:rPr lang="ru-RU" dirty="0"/>
              <a:t>известны результаты; </a:t>
            </a:r>
            <a:r>
              <a:rPr lang="ru-RU" b="1" dirty="0"/>
              <a:t>когда</a:t>
            </a:r>
            <a:r>
              <a:rPr lang="ru-RU" dirty="0"/>
              <a:t> </a:t>
            </a:r>
            <a:r>
              <a:rPr lang="ru-RU" dirty="0" smtClean="0"/>
              <a:t>(союз) в </a:t>
            </a:r>
            <a:r>
              <a:rPr lang="ru-RU" dirty="0"/>
              <a:t>товарищах согласья нет, на лад их дело не пойдёт; натопили </a:t>
            </a:r>
            <a:r>
              <a:rPr lang="ru-RU" b="1" dirty="0" smtClean="0"/>
              <a:t>жарко </a:t>
            </a:r>
            <a:r>
              <a:rPr lang="ru-RU" dirty="0" smtClean="0"/>
              <a:t>(наречие); </a:t>
            </a:r>
            <a:r>
              <a:rPr lang="ru-RU" dirty="0"/>
              <a:t>мне </a:t>
            </a:r>
            <a:r>
              <a:rPr lang="ru-RU" b="1" dirty="0" smtClean="0"/>
              <a:t>жарко </a:t>
            </a:r>
            <a:r>
              <a:rPr lang="ru-RU" dirty="0" smtClean="0"/>
              <a:t>(слово состояния); </a:t>
            </a:r>
            <a:r>
              <a:rPr lang="ru-RU" dirty="0"/>
              <a:t>цветёт </a:t>
            </a:r>
            <a:r>
              <a:rPr lang="ru-RU" b="1" dirty="0" smtClean="0"/>
              <a:t>весной </a:t>
            </a:r>
            <a:r>
              <a:rPr lang="ru-RU" dirty="0" smtClean="0"/>
              <a:t>(наречие); </a:t>
            </a:r>
            <a:r>
              <a:rPr lang="ru-RU" b="1" dirty="0"/>
              <a:t>за весной </a:t>
            </a:r>
            <a:r>
              <a:rPr lang="ru-RU" dirty="0" smtClean="0"/>
              <a:t>(</a:t>
            </a:r>
            <a:r>
              <a:rPr lang="ru-RU" dirty="0" err="1" smtClean="0"/>
              <a:t>сущ.с</a:t>
            </a:r>
            <a:r>
              <a:rPr lang="ru-RU" dirty="0" smtClean="0"/>
              <a:t> предлогом) наступит </a:t>
            </a:r>
            <a:r>
              <a:rPr lang="ru-RU" dirty="0"/>
              <a:t>лето; заболел, </a:t>
            </a:r>
            <a:r>
              <a:rPr lang="ru-RU" b="1" dirty="0" smtClean="0"/>
              <a:t>поэтому </a:t>
            </a:r>
            <a:r>
              <a:rPr lang="ru-RU" dirty="0" smtClean="0"/>
              <a:t>(наречие)</a:t>
            </a:r>
            <a:r>
              <a:rPr lang="ru-RU" b="1" dirty="0" smtClean="0"/>
              <a:t> </a:t>
            </a:r>
            <a:r>
              <a:rPr lang="ru-RU" dirty="0"/>
              <a:t>не пришёл; </a:t>
            </a:r>
            <a:r>
              <a:rPr lang="ru-RU" b="1" dirty="0"/>
              <a:t>по этому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местоим.с</a:t>
            </a:r>
            <a:r>
              <a:rPr lang="ru-RU" dirty="0" smtClean="0"/>
              <a:t> предлогом) учебнику</a:t>
            </a:r>
            <a:r>
              <a:rPr lang="ru-RU" dirty="0"/>
              <a:t>; </a:t>
            </a:r>
            <a:r>
              <a:rPr lang="ru-RU" b="1" dirty="0"/>
              <a:t>лишь</a:t>
            </a:r>
            <a:r>
              <a:rPr lang="ru-RU" dirty="0"/>
              <a:t> </a:t>
            </a:r>
            <a:r>
              <a:rPr lang="ru-RU" dirty="0" smtClean="0"/>
              <a:t>(союз) только </a:t>
            </a:r>
            <a:r>
              <a:rPr lang="ru-RU" dirty="0"/>
              <a:t>выполню задание, смогу…, одно </a:t>
            </a:r>
            <a:r>
              <a:rPr lang="ru-RU" b="1" dirty="0"/>
              <a:t>лишь только </a:t>
            </a:r>
            <a:r>
              <a:rPr lang="ru-RU" dirty="0" smtClean="0"/>
              <a:t>(частица) плохо</a:t>
            </a:r>
            <a:r>
              <a:rPr lang="ru-RU" dirty="0"/>
              <a:t>; </a:t>
            </a:r>
            <a:r>
              <a:rPr lang="ru-RU" b="1" dirty="0"/>
              <a:t>первый</a:t>
            </a:r>
            <a:r>
              <a:rPr lang="ru-RU" dirty="0"/>
              <a:t> </a:t>
            </a:r>
            <a:r>
              <a:rPr lang="ru-RU" dirty="0" smtClean="0"/>
              <a:t>(числит.) год </a:t>
            </a:r>
            <a:r>
              <a:rPr lang="ru-RU" dirty="0"/>
              <a:t>жизни; </a:t>
            </a:r>
            <a:r>
              <a:rPr lang="ru-RU" b="1" dirty="0"/>
              <a:t>первый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прилагат</a:t>
            </a:r>
            <a:r>
              <a:rPr lang="ru-RU" smtClean="0"/>
              <a:t>.) ученик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4599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Укажите частью речи являются выделенные слова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76064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Часовой </a:t>
            </a:r>
            <a:r>
              <a:rPr lang="ru-RU" dirty="0" smtClean="0"/>
              <a:t>механизм; </a:t>
            </a:r>
            <a:r>
              <a:rPr lang="ru-RU" b="1" dirty="0" smtClean="0"/>
              <a:t>часовой</a:t>
            </a:r>
            <a:r>
              <a:rPr lang="ru-RU" dirty="0" smtClean="0"/>
              <a:t> на посту; </a:t>
            </a:r>
            <a:r>
              <a:rPr lang="ru-RU" b="1" dirty="0" smtClean="0"/>
              <a:t>сторожил </a:t>
            </a:r>
            <a:r>
              <a:rPr lang="ru-RU" dirty="0" smtClean="0"/>
              <a:t>дом; </a:t>
            </a:r>
            <a:r>
              <a:rPr lang="ru-RU" b="1" dirty="0" smtClean="0"/>
              <a:t>старожил</a:t>
            </a:r>
            <a:r>
              <a:rPr lang="ru-RU" dirty="0" smtClean="0"/>
              <a:t> дома; виднеется </a:t>
            </a:r>
            <a:r>
              <a:rPr lang="ru-RU" b="1" dirty="0" smtClean="0"/>
              <a:t>вдали</a:t>
            </a:r>
            <a:r>
              <a:rPr lang="ru-RU" dirty="0" smtClean="0"/>
              <a:t>; </a:t>
            </a:r>
            <a:r>
              <a:rPr lang="ru-RU" b="1" dirty="0" smtClean="0"/>
              <a:t>в дали </a:t>
            </a:r>
            <a:r>
              <a:rPr lang="ru-RU" dirty="0" smtClean="0"/>
              <a:t>моря; </a:t>
            </a:r>
            <a:r>
              <a:rPr lang="ru-RU" b="1" dirty="0" smtClean="0"/>
              <a:t>в течение </a:t>
            </a:r>
            <a:r>
              <a:rPr lang="ru-RU" dirty="0" smtClean="0"/>
              <a:t>урока; </a:t>
            </a:r>
            <a:r>
              <a:rPr lang="ru-RU" b="1" dirty="0" smtClean="0"/>
              <a:t>в течении </a:t>
            </a:r>
            <a:r>
              <a:rPr lang="ru-RU" dirty="0" smtClean="0"/>
              <a:t>реки; </a:t>
            </a:r>
            <a:r>
              <a:rPr lang="ru-RU" b="1" dirty="0" smtClean="0"/>
              <a:t>военный</a:t>
            </a:r>
            <a:r>
              <a:rPr lang="ru-RU" dirty="0" smtClean="0"/>
              <a:t> парад; в комнату вошёл </a:t>
            </a:r>
            <a:r>
              <a:rPr lang="ru-RU" b="1" dirty="0" smtClean="0"/>
              <a:t>военный</a:t>
            </a:r>
            <a:r>
              <a:rPr lang="ru-RU" dirty="0" smtClean="0"/>
              <a:t>; </a:t>
            </a:r>
            <a:r>
              <a:rPr lang="ru-RU" b="1" dirty="0" smtClean="0"/>
              <a:t>в начале </a:t>
            </a:r>
            <a:r>
              <a:rPr lang="ru-RU" dirty="0" smtClean="0"/>
              <a:t>урока; </a:t>
            </a:r>
            <a:r>
              <a:rPr lang="ru-RU" b="1" dirty="0" smtClean="0"/>
              <a:t>вначале</a:t>
            </a:r>
            <a:r>
              <a:rPr lang="ru-RU" dirty="0" smtClean="0"/>
              <a:t> было весело; </a:t>
            </a:r>
            <a:r>
              <a:rPr lang="ru-RU" b="1" dirty="0" smtClean="0"/>
              <a:t>в продолжение </a:t>
            </a:r>
            <a:r>
              <a:rPr lang="ru-RU" dirty="0" smtClean="0"/>
              <a:t>часа; </a:t>
            </a:r>
            <a:r>
              <a:rPr lang="ru-RU" b="1" dirty="0" smtClean="0"/>
              <a:t>в продолжение </a:t>
            </a:r>
            <a:r>
              <a:rPr lang="ru-RU" dirty="0" smtClean="0"/>
              <a:t>фильма внесли изменения; читать </a:t>
            </a:r>
            <a:r>
              <a:rPr lang="ru-RU" b="1" dirty="0" smtClean="0"/>
              <a:t>лёжа</a:t>
            </a:r>
            <a:r>
              <a:rPr lang="ru-RU" dirty="0" smtClean="0"/>
              <a:t>; читать, </a:t>
            </a:r>
            <a:r>
              <a:rPr lang="ru-RU" b="1" dirty="0" smtClean="0"/>
              <a:t>лёжа</a:t>
            </a:r>
            <a:r>
              <a:rPr lang="ru-RU" dirty="0" smtClean="0"/>
              <a:t> на диване; </a:t>
            </a:r>
            <a:r>
              <a:rPr lang="ru-RU" b="1" dirty="0" smtClean="0"/>
              <a:t>заведующий</a:t>
            </a:r>
            <a:r>
              <a:rPr lang="ru-RU" dirty="0" smtClean="0"/>
              <a:t> отделом ; юноша, </a:t>
            </a:r>
            <a:r>
              <a:rPr lang="ru-RU" b="1" dirty="0" smtClean="0"/>
              <a:t>заведующий</a:t>
            </a:r>
            <a:r>
              <a:rPr lang="ru-RU" dirty="0" smtClean="0"/>
              <a:t> прокатом; работали </a:t>
            </a:r>
            <a:r>
              <a:rPr lang="ru-RU" b="1" dirty="0" smtClean="0"/>
              <a:t>весело</a:t>
            </a:r>
            <a:r>
              <a:rPr lang="ru-RU" dirty="0" smtClean="0"/>
              <a:t>; мне </a:t>
            </a:r>
            <a:r>
              <a:rPr lang="ru-RU" b="1" dirty="0" smtClean="0"/>
              <a:t>весело</a:t>
            </a:r>
            <a:r>
              <a:rPr lang="ru-RU" dirty="0" smtClean="0"/>
              <a:t>; дитя </a:t>
            </a:r>
            <a:r>
              <a:rPr lang="ru-RU" b="1" dirty="0" smtClean="0"/>
              <a:t>весело</a:t>
            </a:r>
            <a:r>
              <a:rPr lang="ru-RU" dirty="0" smtClean="0"/>
              <a:t>; интересно, </a:t>
            </a:r>
            <a:r>
              <a:rPr lang="ru-RU" b="1" dirty="0" smtClean="0"/>
              <a:t>однако</a:t>
            </a:r>
            <a:r>
              <a:rPr lang="ru-RU" dirty="0" smtClean="0"/>
              <a:t> трудно; </a:t>
            </a:r>
            <a:r>
              <a:rPr lang="ru-RU" b="1" dirty="0" smtClean="0"/>
              <a:t>однако</a:t>
            </a:r>
            <a:r>
              <a:rPr lang="ru-RU" dirty="0" smtClean="0"/>
              <a:t>, какой ветер; мы, </a:t>
            </a:r>
            <a:r>
              <a:rPr lang="ru-RU" b="1" dirty="0" smtClean="0"/>
              <a:t>однако</a:t>
            </a:r>
            <a:r>
              <a:rPr lang="ru-RU" dirty="0" smtClean="0"/>
              <a:t>, опоздали.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973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Проверь себя!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7606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Часовой</a:t>
            </a:r>
            <a:r>
              <a:rPr lang="ru-RU" dirty="0" smtClean="0"/>
              <a:t>(</a:t>
            </a:r>
            <a:r>
              <a:rPr lang="ru-RU" dirty="0" err="1" smtClean="0"/>
              <a:t>прилаг</a:t>
            </a:r>
            <a:r>
              <a:rPr lang="ru-RU" dirty="0" smtClean="0"/>
              <a:t>.) </a:t>
            </a:r>
            <a:r>
              <a:rPr lang="ru-RU" dirty="0"/>
              <a:t>механизм; </a:t>
            </a:r>
            <a:r>
              <a:rPr lang="ru-RU" b="1" dirty="0"/>
              <a:t>часовой</a:t>
            </a:r>
            <a:r>
              <a:rPr lang="ru-RU" dirty="0"/>
              <a:t> </a:t>
            </a:r>
            <a:r>
              <a:rPr lang="ru-RU" dirty="0" smtClean="0"/>
              <a:t>(сущ.)на </a:t>
            </a:r>
            <a:r>
              <a:rPr lang="ru-RU" dirty="0"/>
              <a:t>посту; </a:t>
            </a:r>
            <a:r>
              <a:rPr lang="ru-RU" b="1" dirty="0"/>
              <a:t>сторожил </a:t>
            </a:r>
            <a:r>
              <a:rPr lang="ru-RU" dirty="0" smtClean="0"/>
              <a:t>(глаг.) дом</a:t>
            </a:r>
            <a:r>
              <a:rPr lang="ru-RU" dirty="0"/>
              <a:t>; </a:t>
            </a:r>
            <a:r>
              <a:rPr lang="ru-RU" b="1" dirty="0"/>
              <a:t>старожил</a:t>
            </a:r>
            <a:r>
              <a:rPr lang="ru-RU" dirty="0"/>
              <a:t> </a:t>
            </a:r>
            <a:r>
              <a:rPr lang="ru-RU" dirty="0" smtClean="0"/>
              <a:t>(сущ.) дома</a:t>
            </a:r>
            <a:r>
              <a:rPr lang="ru-RU" dirty="0"/>
              <a:t>; виднеется </a:t>
            </a:r>
            <a:r>
              <a:rPr lang="ru-RU" b="1" dirty="0" smtClean="0"/>
              <a:t>вдали </a:t>
            </a:r>
            <a:r>
              <a:rPr lang="ru-RU" dirty="0" smtClean="0"/>
              <a:t>(наречие); </a:t>
            </a:r>
            <a:r>
              <a:rPr lang="ru-RU" b="1" dirty="0"/>
              <a:t>в дали </a:t>
            </a:r>
            <a:r>
              <a:rPr lang="ru-RU" dirty="0" smtClean="0"/>
              <a:t>(</a:t>
            </a:r>
            <a:r>
              <a:rPr lang="ru-RU" dirty="0" err="1" smtClean="0"/>
              <a:t>сущ.с</a:t>
            </a:r>
            <a:r>
              <a:rPr lang="ru-RU" dirty="0" smtClean="0"/>
              <a:t> </a:t>
            </a:r>
            <a:r>
              <a:rPr lang="ru-RU" dirty="0" err="1" smtClean="0"/>
              <a:t>предл</a:t>
            </a:r>
            <a:r>
              <a:rPr lang="ru-RU" dirty="0" smtClean="0"/>
              <a:t>.) моря</a:t>
            </a:r>
            <a:r>
              <a:rPr lang="ru-RU" dirty="0"/>
              <a:t>; </a:t>
            </a:r>
            <a:r>
              <a:rPr lang="ru-RU" b="1" dirty="0"/>
              <a:t>в </a:t>
            </a:r>
            <a:r>
              <a:rPr lang="ru-RU" b="1" dirty="0" smtClean="0"/>
              <a:t>течение </a:t>
            </a:r>
            <a:r>
              <a:rPr lang="ru-RU" dirty="0" smtClean="0"/>
              <a:t>(предлог) </a:t>
            </a:r>
            <a:r>
              <a:rPr lang="ru-RU" dirty="0"/>
              <a:t>урока; </a:t>
            </a:r>
            <a:r>
              <a:rPr lang="ru-RU" b="1" dirty="0"/>
              <a:t>в течении </a:t>
            </a:r>
            <a:r>
              <a:rPr lang="ru-RU" dirty="0" smtClean="0"/>
              <a:t>(</a:t>
            </a:r>
            <a:r>
              <a:rPr lang="ru-RU" dirty="0" err="1" smtClean="0"/>
              <a:t>сущ.с</a:t>
            </a:r>
            <a:r>
              <a:rPr lang="ru-RU" dirty="0" smtClean="0"/>
              <a:t> </a:t>
            </a:r>
            <a:r>
              <a:rPr lang="ru-RU" dirty="0" err="1" smtClean="0"/>
              <a:t>предл</a:t>
            </a:r>
            <a:r>
              <a:rPr lang="ru-RU" dirty="0" smtClean="0"/>
              <a:t>.)реки</a:t>
            </a:r>
            <a:r>
              <a:rPr lang="ru-RU" dirty="0"/>
              <a:t>; </a:t>
            </a:r>
            <a:r>
              <a:rPr lang="ru-RU" b="1" dirty="0"/>
              <a:t>военный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прилаг</a:t>
            </a:r>
            <a:r>
              <a:rPr lang="ru-RU" dirty="0" smtClean="0"/>
              <a:t>.)парад</a:t>
            </a:r>
            <a:r>
              <a:rPr lang="ru-RU" dirty="0"/>
              <a:t>; в комнату вошёл </a:t>
            </a:r>
            <a:r>
              <a:rPr lang="ru-RU" b="1" dirty="0" smtClean="0"/>
              <a:t>военный </a:t>
            </a:r>
            <a:r>
              <a:rPr lang="ru-RU" dirty="0" smtClean="0"/>
              <a:t>(сущ.); </a:t>
            </a:r>
            <a:r>
              <a:rPr lang="ru-RU" b="1" dirty="0"/>
              <a:t>в начале </a:t>
            </a:r>
            <a:r>
              <a:rPr lang="ru-RU" dirty="0" smtClean="0"/>
              <a:t>(</a:t>
            </a:r>
            <a:r>
              <a:rPr lang="ru-RU" dirty="0" err="1" smtClean="0"/>
              <a:t>сущ.с</a:t>
            </a:r>
            <a:r>
              <a:rPr lang="ru-RU" dirty="0" smtClean="0"/>
              <a:t> </a:t>
            </a:r>
            <a:r>
              <a:rPr lang="ru-RU" dirty="0" err="1" smtClean="0"/>
              <a:t>предл</a:t>
            </a:r>
            <a:r>
              <a:rPr lang="ru-RU" dirty="0" smtClean="0"/>
              <a:t>.)урока</a:t>
            </a:r>
            <a:r>
              <a:rPr lang="ru-RU" dirty="0"/>
              <a:t>; </a:t>
            </a:r>
            <a:r>
              <a:rPr lang="ru-RU" b="1" dirty="0"/>
              <a:t>вначале</a:t>
            </a:r>
            <a:r>
              <a:rPr lang="ru-RU" dirty="0"/>
              <a:t> </a:t>
            </a:r>
            <a:r>
              <a:rPr lang="ru-RU" dirty="0" smtClean="0"/>
              <a:t>(наречие)было </a:t>
            </a:r>
            <a:r>
              <a:rPr lang="ru-RU" dirty="0"/>
              <a:t>весело; </a:t>
            </a:r>
            <a:r>
              <a:rPr lang="ru-RU" b="1" dirty="0"/>
              <a:t>в продолжение </a:t>
            </a:r>
            <a:r>
              <a:rPr lang="ru-RU" dirty="0" smtClean="0"/>
              <a:t>(предлог) часа</a:t>
            </a:r>
            <a:r>
              <a:rPr lang="ru-RU" dirty="0"/>
              <a:t>; </a:t>
            </a:r>
            <a:r>
              <a:rPr lang="ru-RU" b="1" dirty="0"/>
              <a:t>в продолжение </a:t>
            </a:r>
            <a:r>
              <a:rPr lang="ru-RU" dirty="0" smtClean="0"/>
              <a:t>(</a:t>
            </a:r>
            <a:r>
              <a:rPr lang="ru-RU" dirty="0" err="1" smtClean="0"/>
              <a:t>сущ.с</a:t>
            </a:r>
            <a:r>
              <a:rPr lang="ru-RU" dirty="0" smtClean="0"/>
              <a:t> </a:t>
            </a:r>
            <a:r>
              <a:rPr lang="ru-RU" dirty="0" err="1" smtClean="0"/>
              <a:t>предл</a:t>
            </a:r>
            <a:r>
              <a:rPr lang="ru-RU" dirty="0" smtClean="0"/>
              <a:t>.)</a:t>
            </a:r>
            <a:r>
              <a:rPr lang="ru-RU" b="1" dirty="0" smtClean="0"/>
              <a:t> </a:t>
            </a:r>
            <a:r>
              <a:rPr lang="ru-RU" dirty="0" smtClean="0"/>
              <a:t>фильма </a:t>
            </a:r>
            <a:r>
              <a:rPr lang="ru-RU" dirty="0"/>
              <a:t>внесли изменения; читать </a:t>
            </a:r>
            <a:r>
              <a:rPr lang="ru-RU" b="1" dirty="0" smtClean="0"/>
              <a:t>лёжа </a:t>
            </a:r>
            <a:r>
              <a:rPr lang="ru-RU" dirty="0" smtClean="0"/>
              <a:t>(наречие); </a:t>
            </a:r>
            <a:r>
              <a:rPr lang="ru-RU" dirty="0"/>
              <a:t>читать, </a:t>
            </a:r>
            <a:r>
              <a:rPr lang="ru-RU" b="1" dirty="0" smtClean="0"/>
              <a:t>лёжа</a:t>
            </a:r>
            <a:r>
              <a:rPr lang="ru-RU" dirty="0" smtClean="0"/>
              <a:t> (</a:t>
            </a:r>
            <a:r>
              <a:rPr lang="ru-RU" dirty="0" err="1" smtClean="0"/>
              <a:t>дееприч</a:t>
            </a:r>
            <a:r>
              <a:rPr lang="ru-RU" dirty="0" smtClean="0"/>
              <a:t>.) на </a:t>
            </a:r>
            <a:r>
              <a:rPr lang="ru-RU" dirty="0"/>
              <a:t>диване; </a:t>
            </a:r>
            <a:r>
              <a:rPr lang="ru-RU" b="1" dirty="0" smtClean="0"/>
              <a:t>заведующий </a:t>
            </a:r>
            <a:r>
              <a:rPr lang="ru-RU" dirty="0" smtClean="0"/>
              <a:t>(сущ.) </a:t>
            </a:r>
            <a:r>
              <a:rPr lang="ru-RU" dirty="0"/>
              <a:t>отделом ; юноша, </a:t>
            </a:r>
            <a:r>
              <a:rPr lang="ru-RU" b="1" dirty="0"/>
              <a:t>заведующий</a:t>
            </a:r>
            <a:r>
              <a:rPr lang="ru-RU" dirty="0"/>
              <a:t> </a:t>
            </a:r>
            <a:r>
              <a:rPr lang="ru-RU" dirty="0" smtClean="0"/>
              <a:t>(причастие) прокатом</a:t>
            </a:r>
            <a:r>
              <a:rPr lang="ru-RU" dirty="0"/>
              <a:t>; работали </a:t>
            </a:r>
            <a:r>
              <a:rPr lang="ru-RU" b="1" dirty="0" smtClean="0"/>
              <a:t>весело </a:t>
            </a:r>
            <a:r>
              <a:rPr lang="ru-RU" dirty="0" smtClean="0"/>
              <a:t>(наречие); </a:t>
            </a:r>
            <a:r>
              <a:rPr lang="ru-RU" dirty="0"/>
              <a:t>мне </a:t>
            </a:r>
            <a:r>
              <a:rPr lang="ru-RU" b="1" dirty="0" smtClean="0"/>
              <a:t>весело </a:t>
            </a:r>
            <a:r>
              <a:rPr lang="ru-RU" dirty="0" smtClean="0"/>
              <a:t>(слово состояния); </a:t>
            </a:r>
            <a:r>
              <a:rPr lang="ru-RU" dirty="0"/>
              <a:t>дитя </a:t>
            </a:r>
            <a:r>
              <a:rPr lang="ru-RU" b="1" dirty="0" smtClean="0"/>
              <a:t>весело </a:t>
            </a:r>
            <a:r>
              <a:rPr lang="ru-RU" dirty="0" smtClean="0"/>
              <a:t>(</a:t>
            </a:r>
            <a:r>
              <a:rPr lang="ru-RU" dirty="0" err="1" smtClean="0"/>
              <a:t>прилаг</a:t>
            </a:r>
            <a:r>
              <a:rPr lang="ru-RU" dirty="0" smtClean="0"/>
              <a:t>.); </a:t>
            </a:r>
            <a:r>
              <a:rPr lang="ru-RU" dirty="0"/>
              <a:t>интересно, </a:t>
            </a:r>
            <a:r>
              <a:rPr lang="ru-RU" b="1" dirty="0" smtClean="0"/>
              <a:t>однако </a:t>
            </a:r>
            <a:r>
              <a:rPr lang="ru-RU" dirty="0" smtClean="0"/>
              <a:t>(союз) </a:t>
            </a:r>
            <a:r>
              <a:rPr lang="ru-RU" dirty="0"/>
              <a:t>трудно; </a:t>
            </a:r>
            <a:r>
              <a:rPr lang="ru-RU" b="1" dirty="0" smtClean="0"/>
              <a:t>однако </a:t>
            </a:r>
            <a:r>
              <a:rPr lang="ru-RU" dirty="0" smtClean="0"/>
              <a:t>(междометие), </a:t>
            </a:r>
            <a:r>
              <a:rPr lang="ru-RU" dirty="0"/>
              <a:t>какой ветер; мы, </a:t>
            </a:r>
            <a:r>
              <a:rPr lang="ru-RU" b="1" dirty="0" smtClean="0"/>
              <a:t>однако </a:t>
            </a:r>
            <a:r>
              <a:rPr lang="ru-RU" dirty="0" smtClean="0"/>
              <a:t>(вводное слово), </a:t>
            </a:r>
            <a:r>
              <a:rPr lang="ru-RU" dirty="0"/>
              <a:t>опоздали.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2913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Укажите частью речи являются выделенные слова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7606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Давай</a:t>
            </a:r>
            <a:r>
              <a:rPr lang="ru-RU" dirty="0" smtClean="0"/>
              <a:t> руку; </a:t>
            </a:r>
            <a:r>
              <a:rPr lang="ru-RU" b="1" dirty="0" smtClean="0"/>
              <a:t>давай</a:t>
            </a:r>
            <a:r>
              <a:rPr lang="ru-RU" dirty="0" smtClean="0"/>
              <a:t> поговорим; </a:t>
            </a:r>
            <a:r>
              <a:rPr lang="ru-RU" b="1" dirty="0" smtClean="0"/>
              <a:t>ввиду </a:t>
            </a:r>
            <a:r>
              <a:rPr lang="ru-RU" dirty="0" smtClean="0"/>
              <a:t>недомогания; </a:t>
            </a:r>
            <a:r>
              <a:rPr lang="ru-RU" b="1" dirty="0" smtClean="0"/>
              <a:t>в виду </a:t>
            </a:r>
            <a:r>
              <a:rPr lang="ru-RU" dirty="0" smtClean="0"/>
              <a:t>города; физика </a:t>
            </a:r>
            <a:r>
              <a:rPr lang="ru-RU" b="1" dirty="0" smtClean="0"/>
              <a:t>и</a:t>
            </a:r>
            <a:r>
              <a:rPr lang="ru-RU" dirty="0" smtClean="0"/>
              <a:t> математика; </a:t>
            </a:r>
            <a:r>
              <a:rPr lang="ru-RU" b="1" dirty="0" smtClean="0"/>
              <a:t>и</a:t>
            </a:r>
            <a:r>
              <a:rPr lang="ru-RU" dirty="0" smtClean="0"/>
              <a:t> мы были; выйдет </a:t>
            </a:r>
            <a:r>
              <a:rPr lang="ru-RU" b="1" dirty="0" smtClean="0"/>
              <a:t>по-моему</a:t>
            </a:r>
            <a:r>
              <a:rPr lang="ru-RU" dirty="0" smtClean="0"/>
              <a:t>; </a:t>
            </a:r>
            <a:r>
              <a:rPr lang="ru-RU" b="1" dirty="0" smtClean="0"/>
              <a:t>по моему </a:t>
            </a:r>
            <a:r>
              <a:rPr lang="ru-RU" dirty="0" smtClean="0"/>
              <a:t>расчёту; заболел, </a:t>
            </a:r>
            <a:r>
              <a:rPr lang="ru-RU" b="1" dirty="0" smtClean="0"/>
              <a:t>поэтому</a:t>
            </a:r>
            <a:r>
              <a:rPr lang="ru-RU" dirty="0" smtClean="0"/>
              <a:t> не пришёл; </a:t>
            </a:r>
            <a:r>
              <a:rPr lang="ru-RU" b="1" dirty="0" smtClean="0"/>
              <a:t>по этому</a:t>
            </a:r>
            <a:r>
              <a:rPr lang="ru-RU" dirty="0" smtClean="0"/>
              <a:t> учебнику; </a:t>
            </a:r>
            <a:r>
              <a:rPr lang="ru-RU" b="1" dirty="0" smtClean="0"/>
              <a:t>что бы </a:t>
            </a:r>
            <a:r>
              <a:rPr lang="ru-RU" dirty="0" smtClean="0"/>
              <a:t>полезное мне сделать; </a:t>
            </a:r>
            <a:r>
              <a:rPr lang="ru-RU" b="1" dirty="0" smtClean="0"/>
              <a:t>чтобы</a:t>
            </a:r>
            <a:r>
              <a:rPr lang="ru-RU" dirty="0" smtClean="0"/>
              <a:t> хорошо сделать; что это </a:t>
            </a:r>
            <a:r>
              <a:rPr lang="ru-RU" b="1" dirty="0" smtClean="0"/>
              <a:t>значит</a:t>
            </a:r>
            <a:r>
              <a:rPr lang="ru-RU" dirty="0" smtClean="0"/>
              <a:t>; </a:t>
            </a:r>
            <a:r>
              <a:rPr lang="ru-RU" b="1" dirty="0" smtClean="0"/>
              <a:t>значит</a:t>
            </a:r>
            <a:r>
              <a:rPr lang="ru-RU" dirty="0" smtClean="0"/>
              <a:t>, мы победим; пруд блестит, </a:t>
            </a:r>
            <a:r>
              <a:rPr lang="ru-RU" b="1" dirty="0" smtClean="0"/>
              <a:t>как</a:t>
            </a:r>
            <a:r>
              <a:rPr lang="ru-RU" dirty="0" smtClean="0"/>
              <a:t> зеркало; </a:t>
            </a:r>
            <a:r>
              <a:rPr lang="ru-RU" b="1" dirty="0" smtClean="0"/>
              <a:t>как</a:t>
            </a:r>
            <a:r>
              <a:rPr lang="ru-RU" dirty="0" smtClean="0"/>
              <a:t> ты это сделал; идти мне </a:t>
            </a:r>
            <a:r>
              <a:rPr lang="ru-RU" b="1" dirty="0" smtClean="0"/>
              <a:t>навстречу</a:t>
            </a:r>
            <a:r>
              <a:rPr lang="ru-RU" dirty="0" smtClean="0"/>
              <a:t>; иди </a:t>
            </a:r>
            <a:r>
              <a:rPr lang="ru-RU" b="1" dirty="0" smtClean="0"/>
              <a:t>навстречу</a:t>
            </a:r>
            <a:r>
              <a:rPr lang="ru-RU" dirty="0" smtClean="0"/>
              <a:t>; уду </a:t>
            </a:r>
            <a:r>
              <a:rPr lang="ru-RU" b="1" dirty="0" smtClean="0"/>
              <a:t>на встречу </a:t>
            </a:r>
            <a:r>
              <a:rPr lang="ru-RU" dirty="0" smtClean="0"/>
              <a:t>с другом; девочка </a:t>
            </a:r>
            <a:r>
              <a:rPr lang="ru-RU" b="1" dirty="0" err="1" smtClean="0"/>
              <a:t>воспитанна</a:t>
            </a:r>
            <a:r>
              <a:rPr lang="ru-RU" dirty="0" smtClean="0"/>
              <a:t>; девочка </a:t>
            </a:r>
            <a:r>
              <a:rPr lang="ru-RU" b="1" dirty="0" smtClean="0"/>
              <a:t>воспитана</a:t>
            </a:r>
            <a:r>
              <a:rPr lang="ru-RU" dirty="0" smtClean="0"/>
              <a:t> бабушкой; вкусное </a:t>
            </a:r>
            <a:r>
              <a:rPr lang="ru-RU" b="1" dirty="0" smtClean="0"/>
              <a:t>мороженое</a:t>
            </a:r>
            <a:r>
              <a:rPr lang="ru-RU" dirty="0" smtClean="0"/>
              <a:t>; </a:t>
            </a:r>
            <a:r>
              <a:rPr lang="ru-RU" b="1" dirty="0" smtClean="0"/>
              <a:t>мороженое</a:t>
            </a:r>
            <a:r>
              <a:rPr lang="ru-RU" dirty="0" smtClean="0"/>
              <a:t> мясо; </a:t>
            </a:r>
            <a:r>
              <a:rPr lang="ru-RU" b="1" dirty="0" smtClean="0"/>
              <a:t>мороженное</a:t>
            </a:r>
            <a:r>
              <a:rPr lang="ru-RU" dirty="0" smtClean="0"/>
              <a:t> за окном.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7942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Проверь себя!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76064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Давай</a:t>
            </a:r>
            <a:r>
              <a:rPr lang="ru-RU" dirty="0"/>
              <a:t> (</a:t>
            </a:r>
            <a:r>
              <a:rPr lang="ru-RU" dirty="0" smtClean="0"/>
              <a:t>глагол) руку</a:t>
            </a:r>
            <a:r>
              <a:rPr lang="ru-RU" dirty="0"/>
              <a:t>; </a:t>
            </a:r>
            <a:r>
              <a:rPr lang="ru-RU" b="1" dirty="0"/>
              <a:t>давай</a:t>
            </a:r>
            <a:r>
              <a:rPr lang="ru-RU" dirty="0"/>
              <a:t> </a:t>
            </a:r>
            <a:r>
              <a:rPr lang="ru-RU" dirty="0" smtClean="0"/>
              <a:t>(частица) поговорим</a:t>
            </a:r>
            <a:r>
              <a:rPr lang="ru-RU" dirty="0"/>
              <a:t>; </a:t>
            </a:r>
            <a:r>
              <a:rPr lang="ru-RU" b="1" dirty="0"/>
              <a:t>ввиду </a:t>
            </a:r>
            <a:r>
              <a:rPr lang="ru-RU" dirty="0" smtClean="0"/>
              <a:t>(предлог) недомогания</a:t>
            </a:r>
            <a:r>
              <a:rPr lang="ru-RU" dirty="0"/>
              <a:t>; </a:t>
            </a:r>
            <a:r>
              <a:rPr lang="ru-RU" b="1" dirty="0"/>
              <a:t>в виду </a:t>
            </a:r>
            <a:r>
              <a:rPr lang="ru-RU" dirty="0" smtClean="0"/>
              <a:t>(</a:t>
            </a:r>
            <a:r>
              <a:rPr lang="ru-RU" dirty="0" err="1" smtClean="0"/>
              <a:t>сущ.с</a:t>
            </a:r>
            <a:r>
              <a:rPr lang="ru-RU" dirty="0" smtClean="0"/>
              <a:t> предлогом) города</a:t>
            </a:r>
            <a:r>
              <a:rPr lang="ru-RU" dirty="0"/>
              <a:t>; физика </a:t>
            </a:r>
            <a:r>
              <a:rPr lang="ru-RU" b="1" dirty="0" smtClean="0"/>
              <a:t>и </a:t>
            </a:r>
            <a:r>
              <a:rPr lang="ru-RU" dirty="0" smtClean="0"/>
              <a:t>(союз) </a:t>
            </a:r>
            <a:r>
              <a:rPr lang="ru-RU" dirty="0"/>
              <a:t>математика; </a:t>
            </a:r>
            <a:r>
              <a:rPr lang="ru-RU" b="1" dirty="0"/>
              <a:t>и</a:t>
            </a:r>
            <a:r>
              <a:rPr lang="ru-RU" dirty="0"/>
              <a:t> </a:t>
            </a:r>
            <a:r>
              <a:rPr lang="ru-RU" dirty="0" smtClean="0"/>
              <a:t>(частица) мы </a:t>
            </a:r>
            <a:r>
              <a:rPr lang="ru-RU" dirty="0"/>
              <a:t>были; выйдет </a:t>
            </a:r>
            <a:r>
              <a:rPr lang="ru-RU" b="1" dirty="0" smtClean="0"/>
              <a:t>по-моему </a:t>
            </a:r>
            <a:r>
              <a:rPr lang="ru-RU" dirty="0" smtClean="0"/>
              <a:t>(наречие); </a:t>
            </a:r>
            <a:r>
              <a:rPr lang="ru-RU" b="1" dirty="0"/>
              <a:t>по моему </a:t>
            </a:r>
            <a:r>
              <a:rPr lang="ru-RU" dirty="0" smtClean="0"/>
              <a:t>(</a:t>
            </a:r>
            <a:r>
              <a:rPr lang="ru-RU" dirty="0" err="1" smtClean="0"/>
              <a:t>местоим.с</a:t>
            </a:r>
            <a:r>
              <a:rPr lang="ru-RU" dirty="0" smtClean="0"/>
              <a:t> предлогом) расчёту</a:t>
            </a:r>
            <a:r>
              <a:rPr lang="ru-RU" dirty="0"/>
              <a:t>; заболел, </a:t>
            </a:r>
            <a:r>
              <a:rPr lang="ru-RU" b="1" dirty="0"/>
              <a:t>поэтому</a:t>
            </a:r>
            <a:r>
              <a:rPr lang="ru-RU" dirty="0"/>
              <a:t> </a:t>
            </a:r>
            <a:r>
              <a:rPr lang="ru-RU" dirty="0" smtClean="0"/>
              <a:t>(наречие) не </a:t>
            </a:r>
            <a:r>
              <a:rPr lang="ru-RU" dirty="0"/>
              <a:t>пришёл; </a:t>
            </a:r>
            <a:r>
              <a:rPr lang="ru-RU" b="1" dirty="0"/>
              <a:t>по этому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местоим.с</a:t>
            </a:r>
            <a:r>
              <a:rPr lang="ru-RU" dirty="0" smtClean="0"/>
              <a:t> предлогом) учебнику</a:t>
            </a:r>
            <a:r>
              <a:rPr lang="ru-RU" dirty="0"/>
              <a:t>; </a:t>
            </a:r>
            <a:r>
              <a:rPr lang="ru-RU" b="1" dirty="0"/>
              <a:t>что бы </a:t>
            </a:r>
            <a:r>
              <a:rPr lang="ru-RU" dirty="0" smtClean="0"/>
              <a:t>(</a:t>
            </a:r>
            <a:r>
              <a:rPr lang="ru-RU" dirty="0" err="1" smtClean="0"/>
              <a:t>местоим.с</a:t>
            </a:r>
            <a:r>
              <a:rPr lang="ru-RU" dirty="0" smtClean="0"/>
              <a:t> частицей) полезное </a:t>
            </a:r>
            <a:r>
              <a:rPr lang="ru-RU" dirty="0"/>
              <a:t>мне сделать; </a:t>
            </a:r>
            <a:r>
              <a:rPr lang="ru-RU" b="1" dirty="0"/>
              <a:t>чтобы</a:t>
            </a:r>
            <a:r>
              <a:rPr lang="ru-RU" dirty="0"/>
              <a:t> </a:t>
            </a:r>
            <a:r>
              <a:rPr lang="ru-RU" dirty="0" smtClean="0"/>
              <a:t>(союз) хорошо </a:t>
            </a:r>
            <a:r>
              <a:rPr lang="ru-RU" dirty="0"/>
              <a:t>сделать; что это </a:t>
            </a:r>
            <a:r>
              <a:rPr lang="ru-RU" b="1" dirty="0" smtClean="0"/>
              <a:t>значит </a:t>
            </a:r>
            <a:r>
              <a:rPr lang="ru-RU" dirty="0" smtClean="0"/>
              <a:t>(глагол); </a:t>
            </a:r>
            <a:r>
              <a:rPr lang="ru-RU" b="1" dirty="0" smtClean="0"/>
              <a:t>значит </a:t>
            </a:r>
            <a:r>
              <a:rPr lang="ru-RU" dirty="0" smtClean="0"/>
              <a:t>(вводное слово), </a:t>
            </a:r>
            <a:r>
              <a:rPr lang="ru-RU" dirty="0"/>
              <a:t>мы победим; пруд блестит, </a:t>
            </a:r>
            <a:r>
              <a:rPr lang="ru-RU" b="1" dirty="0"/>
              <a:t>как</a:t>
            </a:r>
            <a:r>
              <a:rPr lang="ru-RU" dirty="0"/>
              <a:t> </a:t>
            </a:r>
            <a:r>
              <a:rPr lang="ru-RU" dirty="0" smtClean="0"/>
              <a:t>(союз)зеркало</a:t>
            </a:r>
            <a:r>
              <a:rPr lang="ru-RU" dirty="0"/>
              <a:t>; </a:t>
            </a:r>
            <a:r>
              <a:rPr lang="ru-RU" b="1" dirty="0"/>
              <a:t>как</a:t>
            </a:r>
            <a:r>
              <a:rPr lang="ru-RU" dirty="0"/>
              <a:t> </a:t>
            </a:r>
            <a:r>
              <a:rPr lang="ru-RU" dirty="0" smtClean="0"/>
              <a:t>(наречие) ты </a:t>
            </a:r>
            <a:r>
              <a:rPr lang="ru-RU" dirty="0"/>
              <a:t>это сделал; идти мне </a:t>
            </a:r>
            <a:r>
              <a:rPr lang="ru-RU" b="1" dirty="0" smtClean="0"/>
              <a:t>навстречу </a:t>
            </a:r>
            <a:r>
              <a:rPr lang="ru-RU" dirty="0" smtClean="0"/>
              <a:t>(предлог); </a:t>
            </a:r>
            <a:r>
              <a:rPr lang="ru-RU" dirty="0"/>
              <a:t>иди </a:t>
            </a:r>
            <a:r>
              <a:rPr lang="ru-RU" b="1" dirty="0" smtClean="0"/>
              <a:t>навстречу </a:t>
            </a:r>
            <a:r>
              <a:rPr lang="ru-RU" dirty="0" smtClean="0"/>
              <a:t>(наречие); </a:t>
            </a:r>
            <a:r>
              <a:rPr lang="ru-RU" dirty="0"/>
              <a:t>уду </a:t>
            </a:r>
            <a:r>
              <a:rPr lang="ru-RU" b="1" dirty="0"/>
              <a:t>на встречу </a:t>
            </a:r>
            <a:r>
              <a:rPr lang="ru-RU" dirty="0" smtClean="0"/>
              <a:t>(</a:t>
            </a:r>
            <a:r>
              <a:rPr lang="ru-RU" dirty="0" err="1" smtClean="0"/>
              <a:t>сущ.с</a:t>
            </a:r>
            <a:r>
              <a:rPr lang="ru-RU" dirty="0" smtClean="0"/>
              <a:t> предлогом)с </a:t>
            </a:r>
            <a:r>
              <a:rPr lang="ru-RU" dirty="0"/>
              <a:t>другом; девочка </a:t>
            </a:r>
            <a:r>
              <a:rPr lang="ru-RU" b="1" dirty="0" err="1" smtClean="0"/>
              <a:t>воспитанна</a:t>
            </a:r>
            <a:r>
              <a:rPr lang="ru-RU" b="1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прилагат</a:t>
            </a:r>
            <a:r>
              <a:rPr lang="ru-RU" dirty="0" smtClean="0"/>
              <a:t>.); </a:t>
            </a:r>
            <a:r>
              <a:rPr lang="ru-RU" dirty="0"/>
              <a:t>девочка </a:t>
            </a:r>
            <a:r>
              <a:rPr lang="ru-RU" b="1" dirty="0"/>
              <a:t>воспитана</a:t>
            </a:r>
            <a:r>
              <a:rPr lang="ru-RU" dirty="0"/>
              <a:t> </a:t>
            </a:r>
            <a:r>
              <a:rPr lang="ru-RU" dirty="0" smtClean="0"/>
              <a:t>(причастие) бабушкой</a:t>
            </a:r>
            <a:r>
              <a:rPr lang="ru-RU" dirty="0"/>
              <a:t>; вкусное </a:t>
            </a:r>
            <a:r>
              <a:rPr lang="ru-RU" b="1" dirty="0" smtClean="0"/>
              <a:t>мороженое </a:t>
            </a:r>
            <a:r>
              <a:rPr lang="ru-RU" dirty="0" smtClean="0"/>
              <a:t>(сущ.); </a:t>
            </a:r>
            <a:r>
              <a:rPr lang="ru-RU" b="1" dirty="0"/>
              <a:t>мороженое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прилагат</a:t>
            </a:r>
            <a:r>
              <a:rPr lang="ru-RU" dirty="0" smtClean="0"/>
              <a:t>.) мясо</a:t>
            </a:r>
            <a:r>
              <a:rPr lang="ru-RU" dirty="0"/>
              <a:t>; </a:t>
            </a:r>
            <a:r>
              <a:rPr lang="ru-RU" b="1" dirty="0"/>
              <a:t>мороженное</a:t>
            </a:r>
            <a:r>
              <a:rPr lang="ru-RU" dirty="0"/>
              <a:t> </a:t>
            </a:r>
            <a:r>
              <a:rPr lang="ru-RU" smtClean="0"/>
              <a:t>(причастие) за </a:t>
            </a:r>
            <a:r>
              <a:rPr lang="ru-RU" dirty="0"/>
              <a:t>окном.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0083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200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Укажите, какой частью речи являются выделенные слова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Нам было </a:t>
            </a:r>
            <a:r>
              <a:rPr lang="ru-RU" b="1" dirty="0" smtClean="0"/>
              <a:t>скучно</a:t>
            </a:r>
            <a:r>
              <a:rPr lang="ru-RU" dirty="0" smtClean="0"/>
              <a:t>; лицо её уныло и </a:t>
            </a:r>
            <a:r>
              <a:rPr lang="ru-RU" b="1" dirty="0" smtClean="0"/>
              <a:t>скучно</a:t>
            </a:r>
            <a:r>
              <a:rPr lang="ru-RU" dirty="0" smtClean="0"/>
              <a:t>; жили </a:t>
            </a:r>
            <a:r>
              <a:rPr lang="ru-RU" b="1" dirty="0" smtClean="0"/>
              <a:t>скучно</a:t>
            </a:r>
            <a:r>
              <a:rPr lang="ru-RU" dirty="0" smtClean="0"/>
              <a:t>; расположились </a:t>
            </a:r>
            <a:r>
              <a:rPr lang="ru-RU" b="1" dirty="0" smtClean="0"/>
              <a:t>напротив</a:t>
            </a:r>
            <a:r>
              <a:rPr lang="ru-RU" dirty="0" smtClean="0"/>
              <a:t>; находится </a:t>
            </a:r>
            <a:r>
              <a:rPr lang="ru-RU" b="1" dirty="0" smtClean="0"/>
              <a:t>напротив</a:t>
            </a:r>
            <a:r>
              <a:rPr lang="ru-RU" dirty="0" smtClean="0"/>
              <a:t> школы; опоздать </a:t>
            </a:r>
            <a:r>
              <a:rPr lang="ru-RU" b="1" dirty="0" smtClean="0"/>
              <a:t>на встречу </a:t>
            </a:r>
            <a:r>
              <a:rPr lang="ru-RU" dirty="0" smtClean="0"/>
              <a:t>с другом; вышли </a:t>
            </a:r>
            <a:r>
              <a:rPr lang="ru-RU" b="1" dirty="0" smtClean="0"/>
              <a:t>навстречу</a:t>
            </a:r>
            <a:r>
              <a:rPr lang="ru-RU" dirty="0" smtClean="0"/>
              <a:t> гостям; идти </a:t>
            </a:r>
            <a:r>
              <a:rPr lang="ru-RU" b="1" dirty="0" smtClean="0"/>
              <a:t>навстречу</a:t>
            </a:r>
            <a:r>
              <a:rPr lang="ru-RU" dirty="0" smtClean="0"/>
              <a:t>; </a:t>
            </a:r>
            <a:r>
              <a:rPr lang="ru-RU" b="1" dirty="0" smtClean="0"/>
              <a:t>однако</a:t>
            </a:r>
            <a:r>
              <a:rPr lang="ru-RU" dirty="0" smtClean="0"/>
              <a:t>, какой ветер; вы не правы, </a:t>
            </a:r>
            <a:r>
              <a:rPr lang="ru-RU" b="1" dirty="0" smtClean="0"/>
              <a:t>однако</a:t>
            </a:r>
            <a:r>
              <a:rPr lang="ru-RU" dirty="0" smtClean="0"/>
              <a:t> убедительны; </a:t>
            </a:r>
            <a:r>
              <a:rPr lang="ru-RU" b="1" dirty="0" smtClean="0"/>
              <a:t>блестящий</a:t>
            </a:r>
            <a:r>
              <a:rPr lang="ru-RU" dirty="0" smtClean="0"/>
              <a:t> успех; </a:t>
            </a:r>
            <a:r>
              <a:rPr lang="ru-RU" b="1" dirty="0" smtClean="0"/>
              <a:t>блестящий</a:t>
            </a:r>
            <a:r>
              <a:rPr lang="ru-RU" dirty="0" smtClean="0"/>
              <a:t> на солнце снег; жил в </a:t>
            </a:r>
            <a:r>
              <a:rPr lang="ru-RU" b="1" dirty="0" smtClean="0"/>
              <a:t>одном</a:t>
            </a:r>
            <a:r>
              <a:rPr lang="ru-RU" dirty="0" smtClean="0"/>
              <a:t> селе; работал </a:t>
            </a:r>
            <a:r>
              <a:rPr lang="ru-RU" b="1" dirty="0" smtClean="0"/>
              <a:t>одной</a:t>
            </a:r>
            <a:r>
              <a:rPr lang="ru-RU" dirty="0" smtClean="0"/>
              <a:t> рукой; я знаю, </a:t>
            </a:r>
            <a:r>
              <a:rPr lang="ru-RU" b="1" dirty="0" smtClean="0"/>
              <a:t>что</a:t>
            </a:r>
            <a:r>
              <a:rPr lang="ru-RU" dirty="0" smtClean="0"/>
              <a:t> это такое; я знаю, </a:t>
            </a:r>
            <a:r>
              <a:rPr lang="ru-RU" b="1" dirty="0" smtClean="0"/>
              <a:t>что</a:t>
            </a:r>
            <a:r>
              <a:rPr lang="ru-RU" dirty="0" smtClean="0"/>
              <a:t> ты прав; </a:t>
            </a:r>
            <a:r>
              <a:rPr lang="ru-RU" b="1" dirty="0" smtClean="0"/>
              <a:t>в дали </a:t>
            </a:r>
            <a:r>
              <a:rPr lang="ru-RU" dirty="0" smtClean="0"/>
              <a:t>голубой, появился </a:t>
            </a:r>
            <a:r>
              <a:rPr lang="ru-RU" b="1" dirty="0" smtClean="0"/>
              <a:t>вдали</a:t>
            </a:r>
            <a:r>
              <a:rPr lang="ru-RU" dirty="0" smtClean="0"/>
              <a:t>; пруд блестит , </a:t>
            </a:r>
            <a:r>
              <a:rPr lang="ru-RU" b="1" dirty="0" smtClean="0"/>
              <a:t>как</a:t>
            </a:r>
            <a:r>
              <a:rPr lang="ru-RU" dirty="0" smtClean="0"/>
              <a:t> зеркало; я знаю, </a:t>
            </a:r>
            <a:r>
              <a:rPr lang="ru-RU" b="1" dirty="0" smtClean="0"/>
              <a:t>как</a:t>
            </a:r>
            <a:r>
              <a:rPr lang="ru-RU" dirty="0" smtClean="0"/>
              <a:t> решить эту задачу; </a:t>
            </a:r>
            <a:r>
              <a:rPr lang="ru-RU" b="1" dirty="0" smtClean="0"/>
              <a:t>только</a:t>
            </a:r>
            <a:r>
              <a:rPr lang="ru-RU" dirty="0" smtClean="0"/>
              <a:t> ты, он большой, </a:t>
            </a:r>
            <a:r>
              <a:rPr lang="ru-RU" b="1" dirty="0" smtClean="0"/>
              <a:t>только</a:t>
            </a:r>
            <a:r>
              <a:rPr lang="ru-RU" dirty="0" smtClean="0"/>
              <a:t> трусливый.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555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36004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Проверь себя!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856984" cy="60486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Нам было </a:t>
            </a:r>
            <a:r>
              <a:rPr lang="ru-RU" b="1" dirty="0" smtClean="0"/>
              <a:t>скучно </a:t>
            </a:r>
            <a:r>
              <a:rPr lang="ru-RU" dirty="0" smtClean="0"/>
              <a:t>(слово категории состояния); </a:t>
            </a:r>
            <a:r>
              <a:rPr lang="ru-RU" dirty="0" smtClean="0"/>
              <a:t>лицо её уныло и </a:t>
            </a:r>
            <a:r>
              <a:rPr lang="ru-RU" b="1" dirty="0" smtClean="0"/>
              <a:t>скучно </a:t>
            </a:r>
            <a:r>
              <a:rPr lang="ru-RU" dirty="0" smtClean="0"/>
              <a:t>(</a:t>
            </a:r>
            <a:r>
              <a:rPr lang="ru-RU" dirty="0" err="1" smtClean="0"/>
              <a:t>прилагат</a:t>
            </a:r>
            <a:r>
              <a:rPr lang="ru-RU" dirty="0" smtClean="0"/>
              <a:t>); </a:t>
            </a:r>
            <a:r>
              <a:rPr lang="ru-RU" dirty="0" smtClean="0"/>
              <a:t>жили </a:t>
            </a:r>
            <a:r>
              <a:rPr lang="ru-RU" b="1" dirty="0" smtClean="0"/>
              <a:t>скучно </a:t>
            </a:r>
            <a:r>
              <a:rPr lang="ru-RU" dirty="0" smtClean="0"/>
              <a:t>(наречие); </a:t>
            </a:r>
            <a:r>
              <a:rPr lang="ru-RU" dirty="0" smtClean="0"/>
              <a:t>расположились </a:t>
            </a:r>
            <a:r>
              <a:rPr lang="ru-RU" b="1" dirty="0" smtClean="0"/>
              <a:t>напротив </a:t>
            </a:r>
            <a:r>
              <a:rPr lang="ru-RU" dirty="0" smtClean="0"/>
              <a:t>(наречие); </a:t>
            </a:r>
            <a:r>
              <a:rPr lang="ru-RU" dirty="0" smtClean="0"/>
              <a:t>находится </a:t>
            </a:r>
            <a:r>
              <a:rPr lang="ru-RU" b="1" dirty="0" smtClean="0"/>
              <a:t>напротив </a:t>
            </a:r>
            <a:r>
              <a:rPr lang="ru-RU" dirty="0" smtClean="0"/>
              <a:t>(предлог) </a:t>
            </a:r>
            <a:r>
              <a:rPr lang="ru-RU" dirty="0" smtClean="0"/>
              <a:t>школы; опоздать </a:t>
            </a:r>
            <a:r>
              <a:rPr lang="ru-RU" b="1" dirty="0" smtClean="0"/>
              <a:t>на встречу </a:t>
            </a:r>
            <a:r>
              <a:rPr lang="ru-RU" dirty="0" smtClean="0"/>
              <a:t>(</a:t>
            </a:r>
            <a:r>
              <a:rPr lang="ru-RU" dirty="0" err="1" smtClean="0"/>
              <a:t>сущ.с</a:t>
            </a:r>
            <a:r>
              <a:rPr lang="ru-RU" dirty="0" smtClean="0"/>
              <a:t> предлогом) с </a:t>
            </a:r>
            <a:r>
              <a:rPr lang="ru-RU" dirty="0" smtClean="0"/>
              <a:t>другом; вышли </a:t>
            </a:r>
            <a:r>
              <a:rPr lang="ru-RU" b="1" dirty="0" smtClean="0"/>
              <a:t>навстречу</a:t>
            </a:r>
            <a:r>
              <a:rPr lang="ru-RU" dirty="0" smtClean="0"/>
              <a:t> </a:t>
            </a:r>
            <a:r>
              <a:rPr lang="ru-RU" dirty="0" smtClean="0"/>
              <a:t>(предлог) гостям</a:t>
            </a:r>
            <a:r>
              <a:rPr lang="ru-RU" dirty="0" smtClean="0"/>
              <a:t>; идти </a:t>
            </a:r>
            <a:r>
              <a:rPr lang="ru-RU" b="1" dirty="0" smtClean="0"/>
              <a:t>навстречу </a:t>
            </a:r>
            <a:r>
              <a:rPr lang="ru-RU" dirty="0" smtClean="0"/>
              <a:t>(наречие); </a:t>
            </a:r>
            <a:r>
              <a:rPr lang="ru-RU" b="1" dirty="0" smtClean="0"/>
              <a:t>однако </a:t>
            </a:r>
            <a:r>
              <a:rPr lang="ru-RU" dirty="0" smtClean="0"/>
              <a:t>(междометие), </a:t>
            </a:r>
            <a:r>
              <a:rPr lang="ru-RU" dirty="0" smtClean="0"/>
              <a:t>какой ветер; вы не правы, </a:t>
            </a:r>
            <a:r>
              <a:rPr lang="ru-RU" b="1" dirty="0" smtClean="0"/>
              <a:t>однако </a:t>
            </a:r>
            <a:r>
              <a:rPr lang="ru-RU" dirty="0" smtClean="0"/>
              <a:t>(союз) </a:t>
            </a:r>
            <a:r>
              <a:rPr lang="ru-RU" dirty="0" smtClean="0"/>
              <a:t>убедительны; </a:t>
            </a:r>
            <a:r>
              <a:rPr lang="ru-RU" b="1" dirty="0" smtClean="0"/>
              <a:t>блестящий </a:t>
            </a:r>
            <a:r>
              <a:rPr lang="ru-RU" dirty="0" smtClean="0"/>
              <a:t>(</a:t>
            </a:r>
            <a:r>
              <a:rPr lang="ru-RU" dirty="0" err="1" smtClean="0"/>
              <a:t>прилагат</a:t>
            </a:r>
            <a:r>
              <a:rPr lang="ru-RU" dirty="0" smtClean="0"/>
              <a:t>.) </a:t>
            </a:r>
            <a:r>
              <a:rPr lang="ru-RU" dirty="0" smtClean="0"/>
              <a:t>успех; </a:t>
            </a:r>
            <a:r>
              <a:rPr lang="ru-RU" b="1" dirty="0" smtClean="0"/>
              <a:t>блестящий </a:t>
            </a:r>
            <a:r>
              <a:rPr lang="ru-RU" dirty="0" smtClean="0"/>
              <a:t>(причастие) </a:t>
            </a:r>
            <a:r>
              <a:rPr lang="ru-RU" dirty="0" smtClean="0"/>
              <a:t>на солнце снег; жил в </a:t>
            </a:r>
            <a:r>
              <a:rPr lang="ru-RU" b="1" dirty="0" smtClean="0"/>
              <a:t>одном</a:t>
            </a:r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местоим</a:t>
            </a:r>
            <a:r>
              <a:rPr lang="ru-RU" dirty="0" smtClean="0"/>
              <a:t>.) селе</a:t>
            </a:r>
            <a:r>
              <a:rPr lang="ru-RU" dirty="0" smtClean="0"/>
              <a:t>; работал </a:t>
            </a:r>
            <a:r>
              <a:rPr lang="ru-RU" b="1" dirty="0" smtClean="0"/>
              <a:t>одной </a:t>
            </a:r>
            <a:r>
              <a:rPr lang="ru-RU" dirty="0" smtClean="0"/>
              <a:t>(числит.) </a:t>
            </a:r>
            <a:r>
              <a:rPr lang="ru-RU" dirty="0" smtClean="0"/>
              <a:t>рукой; я знаю, </a:t>
            </a:r>
            <a:r>
              <a:rPr lang="ru-RU" b="1" dirty="0" smtClean="0"/>
              <a:t>что</a:t>
            </a:r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местоим</a:t>
            </a:r>
            <a:r>
              <a:rPr lang="ru-RU" dirty="0" smtClean="0"/>
              <a:t>.) это </a:t>
            </a:r>
            <a:r>
              <a:rPr lang="ru-RU" dirty="0" smtClean="0"/>
              <a:t>такое; я знаю, </a:t>
            </a:r>
            <a:r>
              <a:rPr lang="ru-RU" b="1" dirty="0" smtClean="0"/>
              <a:t>что</a:t>
            </a:r>
            <a:r>
              <a:rPr lang="ru-RU" dirty="0" smtClean="0"/>
              <a:t> </a:t>
            </a:r>
            <a:r>
              <a:rPr lang="ru-RU" dirty="0" smtClean="0"/>
              <a:t>(союз) ты </a:t>
            </a:r>
            <a:r>
              <a:rPr lang="ru-RU" dirty="0" smtClean="0"/>
              <a:t>прав; </a:t>
            </a:r>
            <a:r>
              <a:rPr lang="ru-RU" b="1" dirty="0" smtClean="0"/>
              <a:t>в дали </a:t>
            </a:r>
            <a:r>
              <a:rPr lang="ru-RU" dirty="0" smtClean="0"/>
              <a:t>(</a:t>
            </a:r>
            <a:r>
              <a:rPr lang="ru-RU" dirty="0" err="1" smtClean="0"/>
              <a:t>сущ.с</a:t>
            </a:r>
            <a:r>
              <a:rPr lang="ru-RU" dirty="0" smtClean="0"/>
              <a:t> </a:t>
            </a:r>
            <a:r>
              <a:rPr lang="ru-RU" dirty="0" err="1" smtClean="0"/>
              <a:t>предл</a:t>
            </a:r>
            <a:r>
              <a:rPr lang="ru-RU" dirty="0" smtClean="0"/>
              <a:t>.) голубой</a:t>
            </a:r>
            <a:r>
              <a:rPr lang="ru-RU" dirty="0" smtClean="0"/>
              <a:t>, появился </a:t>
            </a:r>
            <a:r>
              <a:rPr lang="ru-RU" b="1" dirty="0" smtClean="0"/>
              <a:t>вдали</a:t>
            </a:r>
            <a:r>
              <a:rPr lang="ru-RU" dirty="0" smtClean="0"/>
              <a:t>; пруд блестит , </a:t>
            </a:r>
            <a:r>
              <a:rPr lang="ru-RU" b="1" dirty="0" smtClean="0"/>
              <a:t>как</a:t>
            </a:r>
            <a:r>
              <a:rPr lang="ru-RU" dirty="0" smtClean="0"/>
              <a:t> </a:t>
            </a:r>
            <a:r>
              <a:rPr lang="ru-RU" dirty="0" smtClean="0"/>
              <a:t>(союз) зеркало</a:t>
            </a:r>
            <a:r>
              <a:rPr lang="ru-RU" dirty="0" smtClean="0"/>
              <a:t>; я знаю, </a:t>
            </a:r>
            <a:r>
              <a:rPr lang="ru-RU" b="1" dirty="0" smtClean="0"/>
              <a:t>как</a:t>
            </a:r>
            <a:r>
              <a:rPr lang="ru-RU" dirty="0" smtClean="0"/>
              <a:t> </a:t>
            </a:r>
            <a:r>
              <a:rPr lang="ru-RU" dirty="0" smtClean="0"/>
              <a:t>(наречие) решить </a:t>
            </a:r>
            <a:r>
              <a:rPr lang="ru-RU" dirty="0" smtClean="0"/>
              <a:t>эту задачу; </a:t>
            </a:r>
            <a:r>
              <a:rPr lang="ru-RU" b="1" dirty="0" smtClean="0"/>
              <a:t>только</a:t>
            </a:r>
            <a:r>
              <a:rPr lang="ru-RU" dirty="0" smtClean="0"/>
              <a:t> </a:t>
            </a:r>
            <a:r>
              <a:rPr lang="ru-RU" dirty="0" smtClean="0"/>
              <a:t>(частица) ты</a:t>
            </a:r>
            <a:r>
              <a:rPr lang="ru-RU" dirty="0" smtClean="0"/>
              <a:t>, он большой, </a:t>
            </a:r>
            <a:r>
              <a:rPr lang="ru-RU" b="1" dirty="0" smtClean="0"/>
              <a:t>только</a:t>
            </a:r>
            <a:r>
              <a:rPr lang="ru-RU" dirty="0" smtClean="0"/>
              <a:t> </a:t>
            </a:r>
            <a:r>
              <a:rPr lang="ru-RU" dirty="0" smtClean="0"/>
              <a:t>(союз) трусливый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9738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200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Укажите, какой частью речи являются выделенные слова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Девочка </a:t>
            </a:r>
            <a:r>
              <a:rPr lang="ru-RU" b="1" dirty="0" err="1" smtClean="0"/>
              <a:t>воспитанна</a:t>
            </a:r>
            <a:r>
              <a:rPr lang="ru-RU" dirty="0" smtClean="0"/>
              <a:t>; девочка </a:t>
            </a:r>
            <a:r>
              <a:rPr lang="ru-RU" b="1" dirty="0" smtClean="0"/>
              <a:t>воспитана</a:t>
            </a:r>
            <a:r>
              <a:rPr lang="ru-RU" dirty="0" smtClean="0"/>
              <a:t> бабушкой; </a:t>
            </a:r>
            <a:r>
              <a:rPr lang="ru-RU" b="1" dirty="0" smtClean="0"/>
              <a:t>рабочие</a:t>
            </a:r>
            <a:r>
              <a:rPr lang="ru-RU" dirty="0" smtClean="0"/>
              <a:t> инструменты; </a:t>
            </a:r>
            <a:r>
              <a:rPr lang="ru-RU" b="1" dirty="0" smtClean="0"/>
              <a:t>рабочие</a:t>
            </a:r>
            <a:r>
              <a:rPr lang="ru-RU" dirty="0" smtClean="0"/>
              <a:t> завода; </a:t>
            </a:r>
            <a:r>
              <a:rPr lang="ru-RU" b="1" dirty="0" smtClean="0"/>
              <a:t>несмотря на </a:t>
            </a:r>
            <a:r>
              <a:rPr lang="ru-RU" dirty="0" smtClean="0"/>
              <a:t>непогоду; </a:t>
            </a:r>
            <a:r>
              <a:rPr lang="ru-RU" b="1" dirty="0" smtClean="0"/>
              <a:t>не смотря </a:t>
            </a:r>
            <a:r>
              <a:rPr lang="ru-RU" dirty="0" smtClean="0"/>
              <a:t>по сторонам; </a:t>
            </a:r>
            <a:r>
              <a:rPr lang="ru-RU" b="1" dirty="0" smtClean="0"/>
              <a:t>удостоен</a:t>
            </a:r>
            <a:r>
              <a:rPr lang="ru-RU" dirty="0" smtClean="0"/>
              <a:t> награды; </a:t>
            </a:r>
            <a:r>
              <a:rPr lang="ru-RU" b="1" dirty="0" smtClean="0"/>
              <a:t>достоин </a:t>
            </a:r>
            <a:r>
              <a:rPr lang="ru-RU" dirty="0" smtClean="0"/>
              <a:t>похвалы; </a:t>
            </a:r>
            <a:r>
              <a:rPr lang="ru-RU" b="1" dirty="0" smtClean="0"/>
              <a:t>один</a:t>
            </a:r>
            <a:r>
              <a:rPr lang="ru-RU" dirty="0" smtClean="0"/>
              <a:t> ты; </a:t>
            </a:r>
            <a:r>
              <a:rPr lang="ru-RU" b="1" dirty="0" smtClean="0"/>
              <a:t>одна</a:t>
            </a:r>
            <a:r>
              <a:rPr lang="ru-RU" dirty="0" smtClean="0"/>
              <a:t> книга; портрет отличный, ты здесь </a:t>
            </a:r>
            <a:r>
              <a:rPr lang="ru-RU" b="1" dirty="0" smtClean="0"/>
              <a:t>прямо</a:t>
            </a:r>
            <a:r>
              <a:rPr lang="ru-RU" dirty="0" smtClean="0"/>
              <a:t> как вылитый; отвечай </a:t>
            </a:r>
            <a:r>
              <a:rPr lang="ru-RU" b="1" dirty="0" smtClean="0"/>
              <a:t>прямо</a:t>
            </a:r>
            <a:r>
              <a:rPr lang="ru-RU" dirty="0" smtClean="0"/>
              <a:t>; он просил </a:t>
            </a:r>
            <a:r>
              <a:rPr lang="ru-RU" b="1" dirty="0" smtClean="0"/>
              <a:t>хоть </a:t>
            </a:r>
            <a:r>
              <a:rPr lang="ru-RU" dirty="0" smtClean="0"/>
              <a:t>на время приютить его; </a:t>
            </a:r>
            <a:r>
              <a:rPr lang="ru-RU" b="1" dirty="0" smtClean="0"/>
              <a:t>хоть</a:t>
            </a:r>
            <a:r>
              <a:rPr lang="ru-RU" dirty="0" smtClean="0"/>
              <a:t> честный человек, </a:t>
            </a:r>
            <a:r>
              <a:rPr lang="ru-RU" b="1" dirty="0" smtClean="0"/>
              <a:t>хоть</a:t>
            </a:r>
            <a:r>
              <a:rPr lang="ru-RU" dirty="0" smtClean="0"/>
              <a:t> нет, нам всё равно; я не мог </a:t>
            </a:r>
            <a:r>
              <a:rPr lang="ru-RU" b="1" dirty="0" smtClean="0"/>
              <a:t>путём</a:t>
            </a:r>
            <a:r>
              <a:rPr lang="ru-RU" dirty="0" smtClean="0"/>
              <a:t> разглядеть его; </a:t>
            </a:r>
            <a:r>
              <a:rPr lang="ru-RU" b="1" dirty="0" smtClean="0"/>
              <a:t>путём</a:t>
            </a:r>
            <a:r>
              <a:rPr lang="ru-RU" dirty="0" smtClean="0"/>
              <a:t> подражания взрослым; мы пойдём своим </a:t>
            </a:r>
            <a:r>
              <a:rPr lang="ru-RU" b="1" dirty="0" smtClean="0"/>
              <a:t>путём</a:t>
            </a:r>
            <a:r>
              <a:rPr lang="ru-RU" dirty="0" smtClean="0"/>
              <a:t>; всё в мире </a:t>
            </a:r>
            <a:r>
              <a:rPr lang="ru-RU" b="1" dirty="0" smtClean="0"/>
              <a:t>относительно</a:t>
            </a:r>
            <a:r>
              <a:rPr lang="ru-RU" dirty="0" smtClean="0"/>
              <a:t>; исполнить свой долг </a:t>
            </a:r>
            <a:r>
              <a:rPr lang="ru-RU" b="1" dirty="0" smtClean="0"/>
              <a:t>относительно</a:t>
            </a:r>
            <a:r>
              <a:rPr lang="ru-RU" dirty="0" smtClean="0"/>
              <a:t> наследников.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861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36004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Проверь себя!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856984" cy="60486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Девочка </a:t>
            </a:r>
            <a:r>
              <a:rPr lang="ru-RU" b="1" dirty="0" err="1" smtClean="0"/>
              <a:t>воспитанна</a:t>
            </a:r>
            <a:r>
              <a:rPr lang="ru-RU" b="1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прилаг</a:t>
            </a:r>
            <a:r>
              <a:rPr lang="ru-RU" dirty="0" smtClean="0"/>
              <a:t>.); </a:t>
            </a:r>
            <a:r>
              <a:rPr lang="ru-RU" dirty="0"/>
              <a:t>девочка </a:t>
            </a:r>
            <a:r>
              <a:rPr lang="ru-RU" b="1" dirty="0"/>
              <a:t>воспитана</a:t>
            </a:r>
            <a:r>
              <a:rPr lang="ru-RU" dirty="0"/>
              <a:t> </a:t>
            </a:r>
            <a:r>
              <a:rPr lang="ru-RU" dirty="0" smtClean="0"/>
              <a:t>(причастие) бабушкой</a:t>
            </a:r>
            <a:r>
              <a:rPr lang="ru-RU" dirty="0"/>
              <a:t>; </a:t>
            </a:r>
            <a:r>
              <a:rPr lang="ru-RU" b="1" dirty="0"/>
              <a:t>рабочие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прилагат</a:t>
            </a:r>
            <a:r>
              <a:rPr lang="ru-RU" dirty="0" smtClean="0"/>
              <a:t>.)инструменты</a:t>
            </a:r>
            <a:r>
              <a:rPr lang="ru-RU" dirty="0"/>
              <a:t>; </a:t>
            </a:r>
            <a:r>
              <a:rPr lang="ru-RU" b="1" dirty="0"/>
              <a:t>рабочие</a:t>
            </a:r>
            <a:r>
              <a:rPr lang="ru-RU" dirty="0"/>
              <a:t> </a:t>
            </a:r>
            <a:r>
              <a:rPr lang="ru-RU" dirty="0" smtClean="0"/>
              <a:t>(сущ.)завода</a:t>
            </a:r>
            <a:r>
              <a:rPr lang="ru-RU" dirty="0"/>
              <a:t>; </a:t>
            </a:r>
            <a:r>
              <a:rPr lang="ru-RU" b="1" dirty="0"/>
              <a:t>несмотря на </a:t>
            </a:r>
            <a:r>
              <a:rPr lang="ru-RU" dirty="0" smtClean="0"/>
              <a:t>(предлог) непогоду</a:t>
            </a:r>
            <a:r>
              <a:rPr lang="ru-RU" dirty="0"/>
              <a:t>; </a:t>
            </a:r>
            <a:r>
              <a:rPr lang="ru-RU" b="1" dirty="0"/>
              <a:t>не смотря </a:t>
            </a:r>
            <a:r>
              <a:rPr lang="ru-RU" dirty="0" smtClean="0"/>
              <a:t>(</a:t>
            </a:r>
            <a:r>
              <a:rPr lang="ru-RU" dirty="0" err="1" smtClean="0"/>
              <a:t>дееприч.с</a:t>
            </a:r>
            <a:r>
              <a:rPr lang="ru-RU" dirty="0" smtClean="0"/>
              <a:t> частицей)по </a:t>
            </a:r>
            <a:r>
              <a:rPr lang="ru-RU" dirty="0"/>
              <a:t>сторонам; </a:t>
            </a:r>
            <a:r>
              <a:rPr lang="ru-RU" b="1" dirty="0"/>
              <a:t>удостоен</a:t>
            </a:r>
            <a:r>
              <a:rPr lang="ru-RU" dirty="0"/>
              <a:t> </a:t>
            </a:r>
            <a:r>
              <a:rPr lang="ru-RU" dirty="0" smtClean="0"/>
              <a:t>(причастие) награды</a:t>
            </a:r>
            <a:r>
              <a:rPr lang="ru-RU" dirty="0"/>
              <a:t>; </a:t>
            </a:r>
            <a:r>
              <a:rPr lang="ru-RU" b="1" dirty="0"/>
              <a:t>достоин </a:t>
            </a:r>
            <a:r>
              <a:rPr lang="ru-RU" dirty="0" smtClean="0"/>
              <a:t>(</a:t>
            </a:r>
            <a:r>
              <a:rPr lang="ru-RU" dirty="0" err="1" smtClean="0"/>
              <a:t>прилагат</a:t>
            </a:r>
            <a:r>
              <a:rPr lang="ru-RU" dirty="0" smtClean="0"/>
              <a:t>.) похвалы</a:t>
            </a:r>
            <a:r>
              <a:rPr lang="ru-RU" dirty="0"/>
              <a:t>; </a:t>
            </a:r>
            <a:r>
              <a:rPr lang="ru-RU" b="1" dirty="0"/>
              <a:t>один</a:t>
            </a:r>
            <a:r>
              <a:rPr lang="ru-RU" dirty="0"/>
              <a:t> </a:t>
            </a:r>
            <a:r>
              <a:rPr lang="ru-RU" dirty="0" smtClean="0"/>
              <a:t>(частица) ты</a:t>
            </a:r>
            <a:r>
              <a:rPr lang="ru-RU" dirty="0"/>
              <a:t>; </a:t>
            </a:r>
            <a:r>
              <a:rPr lang="ru-RU" b="1" dirty="0"/>
              <a:t>одна</a:t>
            </a:r>
            <a:r>
              <a:rPr lang="ru-RU" dirty="0"/>
              <a:t> </a:t>
            </a:r>
            <a:r>
              <a:rPr lang="ru-RU" dirty="0" smtClean="0"/>
              <a:t>(числит.) книга</a:t>
            </a:r>
            <a:r>
              <a:rPr lang="ru-RU" dirty="0"/>
              <a:t>; портрет отличный, ты здесь </a:t>
            </a:r>
            <a:r>
              <a:rPr lang="ru-RU" b="1" dirty="0"/>
              <a:t>прямо</a:t>
            </a:r>
            <a:r>
              <a:rPr lang="ru-RU" dirty="0"/>
              <a:t> </a:t>
            </a:r>
            <a:r>
              <a:rPr lang="ru-RU" dirty="0" smtClean="0"/>
              <a:t>(частица) как </a:t>
            </a:r>
            <a:r>
              <a:rPr lang="ru-RU" dirty="0"/>
              <a:t>вылитый; отвечай </a:t>
            </a:r>
            <a:r>
              <a:rPr lang="ru-RU" b="1" dirty="0" smtClean="0"/>
              <a:t>прямо </a:t>
            </a:r>
            <a:r>
              <a:rPr lang="ru-RU" dirty="0" smtClean="0"/>
              <a:t>(наречие); </a:t>
            </a:r>
            <a:r>
              <a:rPr lang="ru-RU" dirty="0"/>
              <a:t>он просил </a:t>
            </a:r>
            <a:r>
              <a:rPr lang="ru-RU" b="1" dirty="0"/>
              <a:t>хоть </a:t>
            </a:r>
            <a:r>
              <a:rPr lang="ru-RU" dirty="0" smtClean="0"/>
              <a:t>(ч</a:t>
            </a:r>
            <a:r>
              <a:rPr lang="ru-RU" dirty="0" smtClean="0"/>
              <a:t>астица)на </a:t>
            </a:r>
            <a:r>
              <a:rPr lang="ru-RU" dirty="0"/>
              <a:t>время приютить его; </a:t>
            </a:r>
            <a:r>
              <a:rPr lang="ru-RU" b="1" dirty="0"/>
              <a:t>хоть</a:t>
            </a:r>
            <a:r>
              <a:rPr lang="ru-RU" dirty="0"/>
              <a:t> </a:t>
            </a:r>
            <a:r>
              <a:rPr lang="ru-RU" dirty="0" smtClean="0"/>
              <a:t>(союз) честный </a:t>
            </a:r>
            <a:r>
              <a:rPr lang="ru-RU" dirty="0"/>
              <a:t>человек, </a:t>
            </a:r>
            <a:r>
              <a:rPr lang="ru-RU" b="1" dirty="0"/>
              <a:t>хоть</a:t>
            </a:r>
            <a:r>
              <a:rPr lang="ru-RU" dirty="0"/>
              <a:t> </a:t>
            </a:r>
            <a:r>
              <a:rPr lang="ru-RU" dirty="0" smtClean="0"/>
              <a:t>(союз) нет</a:t>
            </a:r>
            <a:r>
              <a:rPr lang="ru-RU" dirty="0"/>
              <a:t>, нам всё равно; я не мог </a:t>
            </a:r>
            <a:r>
              <a:rPr lang="ru-RU" b="1" dirty="0"/>
              <a:t>путём</a:t>
            </a:r>
            <a:r>
              <a:rPr lang="ru-RU" dirty="0"/>
              <a:t> </a:t>
            </a:r>
            <a:r>
              <a:rPr lang="ru-RU" dirty="0" smtClean="0"/>
              <a:t>(наречие) разглядеть </a:t>
            </a:r>
            <a:r>
              <a:rPr lang="ru-RU" dirty="0"/>
              <a:t>его; </a:t>
            </a:r>
            <a:r>
              <a:rPr lang="ru-RU" b="1" dirty="0"/>
              <a:t>путём</a:t>
            </a:r>
            <a:r>
              <a:rPr lang="ru-RU" dirty="0"/>
              <a:t> </a:t>
            </a:r>
            <a:r>
              <a:rPr lang="ru-RU" dirty="0" smtClean="0"/>
              <a:t>(предлог) подражания </a:t>
            </a:r>
            <a:r>
              <a:rPr lang="ru-RU" dirty="0"/>
              <a:t>взрослым; мы пойдём своим </a:t>
            </a:r>
            <a:r>
              <a:rPr lang="ru-RU" b="1" dirty="0" smtClean="0"/>
              <a:t>путём </a:t>
            </a:r>
            <a:r>
              <a:rPr lang="ru-RU" dirty="0" smtClean="0"/>
              <a:t>(сущ.); </a:t>
            </a:r>
            <a:r>
              <a:rPr lang="ru-RU" dirty="0"/>
              <a:t>всё в мире </a:t>
            </a:r>
            <a:r>
              <a:rPr lang="ru-RU" b="1" dirty="0" smtClean="0"/>
              <a:t>относительно </a:t>
            </a:r>
            <a:r>
              <a:rPr lang="ru-RU" dirty="0" smtClean="0"/>
              <a:t>(</a:t>
            </a:r>
            <a:r>
              <a:rPr lang="ru-RU" dirty="0" err="1" smtClean="0"/>
              <a:t>прилагат</a:t>
            </a:r>
            <a:r>
              <a:rPr lang="ru-RU" dirty="0" smtClean="0"/>
              <a:t>.); </a:t>
            </a:r>
            <a:r>
              <a:rPr lang="ru-RU" dirty="0"/>
              <a:t>исполнить свой долг </a:t>
            </a:r>
            <a:r>
              <a:rPr lang="ru-RU" b="1" dirty="0"/>
              <a:t>относительно</a:t>
            </a:r>
            <a:r>
              <a:rPr lang="ru-RU" dirty="0"/>
              <a:t> </a:t>
            </a:r>
            <a:r>
              <a:rPr lang="ru-RU" dirty="0" smtClean="0"/>
              <a:t>(предлог) наследников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9259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1408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Морфология</vt:lpstr>
      <vt:lpstr>Укажите частью речи являются выделенные слова</vt:lpstr>
      <vt:lpstr>Проверь себя!</vt:lpstr>
      <vt:lpstr>Укажите частью речи являются выделенные слова</vt:lpstr>
      <vt:lpstr>Проверь себя!</vt:lpstr>
      <vt:lpstr>Укажите, какой частью речи являются выделенные слова</vt:lpstr>
      <vt:lpstr>Проверь себя!</vt:lpstr>
      <vt:lpstr>Укажите, какой частью речи являются выделенные слова</vt:lpstr>
      <vt:lpstr>Проверь себя!</vt:lpstr>
      <vt:lpstr>Укажите частью речи являются выделенные слова</vt:lpstr>
      <vt:lpstr>Проверь себя!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Морфология</dc:title>
  <dc:creator>Учитель</dc:creator>
  <cp:lastModifiedBy>Гость</cp:lastModifiedBy>
  <cp:revision>13</cp:revision>
  <dcterms:created xsi:type="dcterms:W3CDTF">2015-10-27T11:58:55Z</dcterms:created>
  <dcterms:modified xsi:type="dcterms:W3CDTF">2015-11-03T08:50:24Z</dcterms:modified>
</cp:coreProperties>
</file>